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4"/>
  </p:notesMasterIdLst>
  <p:handoutMasterIdLst>
    <p:handoutMasterId r:id="rId15"/>
  </p:handoutMasterIdLst>
  <p:sldIdLst>
    <p:sldId id="372" r:id="rId5"/>
    <p:sldId id="315" r:id="rId6"/>
    <p:sldId id="314" r:id="rId7"/>
    <p:sldId id="312" r:id="rId8"/>
    <p:sldId id="313" r:id="rId9"/>
    <p:sldId id="373" r:id="rId10"/>
    <p:sldId id="316" r:id="rId11"/>
    <p:sldId id="317" r:id="rId12"/>
    <p:sldId id="270" r:id="rId13"/>
  </p:sldIdLst>
  <p:sldSz cx="9144000" cy="5143500" type="screen16x9"/>
  <p:notesSz cx="6797675" cy="985678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5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BAAE62"/>
    <a:srgbClr val="E46C0A"/>
    <a:srgbClr val="E7FE51"/>
    <a:srgbClr val="FF0040"/>
    <a:srgbClr val="FFFF4F"/>
    <a:srgbClr val="00B050"/>
    <a:srgbClr val="7030A0"/>
    <a:srgbClr val="004785"/>
    <a:srgbClr val="0A43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354CC2-5285-4737-98C6-A3A3AC2558A5}" v="3" dt="2023-04-11T16:09:16.810"/>
    <p1510:client id="{F0DF1C21-67AC-4570-8B84-38C80A5626D4}" v="8" dt="2023-04-11T14:04:17.9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069" autoAdjust="0"/>
    <p:restoredTop sz="95405" autoAdjust="0"/>
  </p:normalViewPr>
  <p:slideViewPr>
    <p:cSldViewPr snapToGrid="0">
      <p:cViewPr varScale="1">
        <p:scale>
          <a:sx n="87" d="100"/>
          <a:sy n="87" d="100"/>
        </p:scale>
        <p:origin x="816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-1956" y="-90"/>
      </p:cViewPr>
      <p:guideLst>
        <p:guide orient="horz" pos="3105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alfonso Giuseppe" userId="ff35179d-9180-4658-82f6-7fc84228d5d2" providerId="ADAL" clId="{76354CC2-5285-4737-98C6-A3A3AC2558A5}"/>
    <pc:docChg chg="custSel addSld delSld modSld">
      <pc:chgData name="Gialfonso Giuseppe" userId="ff35179d-9180-4658-82f6-7fc84228d5d2" providerId="ADAL" clId="{76354CC2-5285-4737-98C6-A3A3AC2558A5}" dt="2023-04-11T16:11:38.474" v="103" actId="478"/>
      <pc:docMkLst>
        <pc:docMk/>
      </pc:docMkLst>
      <pc:sldChg chg="addSp delSp modSp mod">
        <pc:chgData name="Gialfonso Giuseppe" userId="ff35179d-9180-4658-82f6-7fc84228d5d2" providerId="ADAL" clId="{76354CC2-5285-4737-98C6-A3A3AC2558A5}" dt="2023-04-11T16:11:38.474" v="103" actId="478"/>
        <pc:sldMkLst>
          <pc:docMk/>
          <pc:sldMk cId="860126161" sldId="270"/>
        </pc:sldMkLst>
        <pc:spChg chg="del">
          <ac:chgData name="Gialfonso Giuseppe" userId="ff35179d-9180-4658-82f6-7fc84228d5d2" providerId="ADAL" clId="{76354CC2-5285-4737-98C6-A3A3AC2558A5}" dt="2023-04-11T16:11:36.115" v="102" actId="478"/>
          <ac:spMkLst>
            <pc:docMk/>
            <pc:sldMk cId="860126161" sldId="270"/>
            <ac:spMk id="2" creationId="{00000000-0000-0000-0000-000000000000}"/>
          </ac:spMkLst>
        </pc:spChg>
        <pc:spChg chg="add del mod">
          <ac:chgData name="Gialfonso Giuseppe" userId="ff35179d-9180-4658-82f6-7fc84228d5d2" providerId="ADAL" clId="{76354CC2-5285-4737-98C6-A3A3AC2558A5}" dt="2023-04-11T16:11:38.474" v="103" actId="478"/>
          <ac:spMkLst>
            <pc:docMk/>
            <pc:sldMk cId="860126161" sldId="270"/>
            <ac:spMk id="4" creationId="{F45837EC-5497-F785-DF3A-7C892BDA363A}"/>
          </ac:spMkLst>
        </pc:spChg>
      </pc:sldChg>
      <pc:sldChg chg="delSp mod">
        <pc:chgData name="Gialfonso Giuseppe" userId="ff35179d-9180-4658-82f6-7fc84228d5d2" providerId="ADAL" clId="{76354CC2-5285-4737-98C6-A3A3AC2558A5}" dt="2023-04-11T16:06:59.962" v="18" actId="478"/>
        <pc:sldMkLst>
          <pc:docMk/>
          <pc:sldMk cId="1378547182" sldId="312"/>
        </pc:sldMkLst>
        <pc:spChg chg="del">
          <ac:chgData name="Gialfonso Giuseppe" userId="ff35179d-9180-4658-82f6-7fc84228d5d2" providerId="ADAL" clId="{76354CC2-5285-4737-98C6-A3A3AC2558A5}" dt="2023-04-11T16:06:59.962" v="18" actId="478"/>
          <ac:spMkLst>
            <pc:docMk/>
            <pc:sldMk cId="1378547182" sldId="312"/>
            <ac:spMk id="2" creationId="{739DFF06-013B-9605-F85C-8FF92A00376A}"/>
          </ac:spMkLst>
        </pc:spChg>
      </pc:sldChg>
      <pc:sldChg chg="addSp delSp modSp mod">
        <pc:chgData name="Gialfonso Giuseppe" userId="ff35179d-9180-4658-82f6-7fc84228d5d2" providerId="ADAL" clId="{76354CC2-5285-4737-98C6-A3A3AC2558A5}" dt="2023-04-11T16:11:22.033" v="101" actId="478"/>
        <pc:sldMkLst>
          <pc:docMk/>
          <pc:sldMk cId="2609963813" sldId="313"/>
        </pc:sldMkLst>
        <pc:picChg chg="add del mod">
          <ac:chgData name="Gialfonso Giuseppe" userId="ff35179d-9180-4658-82f6-7fc84228d5d2" providerId="ADAL" clId="{76354CC2-5285-4737-98C6-A3A3AC2558A5}" dt="2023-04-11T16:11:20.195" v="100" actId="478"/>
          <ac:picMkLst>
            <pc:docMk/>
            <pc:sldMk cId="2609963813" sldId="313"/>
            <ac:picMk id="3" creationId="{7DDDB979-29E4-1617-E55C-AAB06A86D894}"/>
          </ac:picMkLst>
        </pc:picChg>
        <pc:picChg chg="del">
          <ac:chgData name="Gialfonso Giuseppe" userId="ff35179d-9180-4658-82f6-7fc84228d5d2" providerId="ADAL" clId="{76354CC2-5285-4737-98C6-A3A3AC2558A5}" dt="2023-04-11T16:11:22.033" v="101" actId="478"/>
          <ac:picMkLst>
            <pc:docMk/>
            <pc:sldMk cId="2609963813" sldId="313"/>
            <ac:picMk id="8" creationId="{3B991183-6F61-9D3F-81E5-E61F76C8F695}"/>
          </ac:picMkLst>
        </pc:picChg>
        <pc:picChg chg="del">
          <ac:chgData name="Gialfonso Giuseppe" userId="ff35179d-9180-4658-82f6-7fc84228d5d2" providerId="ADAL" clId="{76354CC2-5285-4737-98C6-A3A3AC2558A5}" dt="2023-04-11T16:09:13.036" v="51" actId="21"/>
          <ac:picMkLst>
            <pc:docMk/>
            <pc:sldMk cId="2609963813" sldId="313"/>
            <ac:picMk id="10" creationId="{48083FE1-1659-48D7-442A-57D6EB64704C}"/>
          </ac:picMkLst>
        </pc:picChg>
      </pc:sldChg>
      <pc:sldChg chg="delSp mod">
        <pc:chgData name="Gialfonso Giuseppe" userId="ff35179d-9180-4658-82f6-7fc84228d5d2" providerId="ADAL" clId="{76354CC2-5285-4737-98C6-A3A3AC2558A5}" dt="2023-04-11T16:06:55.997" v="17" actId="478"/>
        <pc:sldMkLst>
          <pc:docMk/>
          <pc:sldMk cId="1490828771" sldId="314"/>
        </pc:sldMkLst>
        <pc:spChg chg="del">
          <ac:chgData name="Gialfonso Giuseppe" userId="ff35179d-9180-4658-82f6-7fc84228d5d2" providerId="ADAL" clId="{76354CC2-5285-4737-98C6-A3A3AC2558A5}" dt="2023-04-11T16:06:55.997" v="17" actId="478"/>
          <ac:spMkLst>
            <pc:docMk/>
            <pc:sldMk cId="1490828771" sldId="314"/>
            <ac:spMk id="2" creationId="{2F9A8106-1EB0-5FC4-4517-C40E1DA345E2}"/>
          </ac:spMkLst>
        </pc:spChg>
      </pc:sldChg>
      <pc:sldChg chg="delSp mod">
        <pc:chgData name="Gialfonso Giuseppe" userId="ff35179d-9180-4658-82f6-7fc84228d5d2" providerId="ADAL" clId="{76354CC2-5285-4737-98C6-A3A3AC2558A5}" dt="2023-04-11T16:07:04.755" v="19" actId="478"/>
        <pc:sldMkLst>
          <pc:docMk/>
          <pc:sldMk cId="61941107" sldId="316"/>
        </pc:sldMkLst>
        <pc:spChg chg="del">
          <ac:chgData name="Gialfonso Giuseppe" userId="ff35179d-9180-4658-82f6-7fc84228d5d2" providerId="ADAL" clId="{76354CC2-5285-4737-98C6-A3A3AC2558A5}" dt="2023-04-11T16:07:04.755" v="19" actId="478"/>
          <ac:spMkLst>
            <pc:docMk/>
            <pc:sldMk cId="61941107" sldId="316"/>
            <ac:spMk id="2" creationId="{34741C61-D59D-9259-8DEF-EBE598606198}"/>
          </ac:spMkLst>
        </pc:spChg>
      </pc:sldChg>
      <pc:sldChg chg="delSp mod">
        <pc:chgData name="Gialfonso Giuseppe" userId="ff35179d-9180-4658-82f6-7fc84228d5d2" providerId="ADAL" clId="{76354CC2-5285-4737-98C6-A3A3AC2558A5}" dt="2023-04-11T16:07:09.681" v="20" actId="478"/>
        <pc:sldMkLst>
          <pc:docMk/>
          <pc:sldMk cId="3126712182" sldId="317"/>
        </pc:sldMkLst>
        <pc:spChg chg="del">
          <ac:chgData name="Gialfonso Giuseppe" userId="ff35179d-9180-4658-82f6-7fc84228d5d2" providerId="ADAL" clId="{76354CC2-5285-4737-98C6-A3A3AC2558A5}" dt="2023-04-11T16:07:09.681" v="20" actId="478"/>
          <ac:spMkLst>
            <pc:docMk/>
            <pc:sldMk cId="3126712182" sldId="317"/>
            <ac:spMk id="2" creationId="{9D66DBC9-0D2D-8E94-D8F2-92BCB03E873A}"/>
          </ac:spMkLst>
        </pc:spChg>
      </pc:sldChg>
      <pc:sldChg chg="modSp mod">
        <pc:chgData name="Gialfonso Giuseppe" userId="ff35179d-9180-4658-82f6-7fc84228d5d2" providerId="ADAL" clId="{76354CC2-5285-4737-98C6-A3A3AC2558A5}" dt="2023-04-11T14:10:52.787" v="16" actId="20577"/>
        <pc:sldMkLst>
          <pc:docMk/>
          <pc:sldMk cId="321378870" sldId="372"/>
        </pc:sldMkLst>
        <pc:spChg chg="mod">
          <ac:chgData name="Gialfonso Giuseppe" userId="ff35179d-9180-4658-82f6-7fc84228d5d2" providerId="ADAL" clId="{76354CC2-5285-4737-98C6-A3A3AC2558A5}" dt="2023-04-11T14:10:52.787" v="16" actId="20577"/>
          <ac:spMkLst>
            <pc:docMk/>
            <pc:sldMk cId="321378870" sldId="372"/>
            <ac:spMk id="2" creationId="{E4A60AC9-8CF3-426E-BC9D-3975A79AD428}"/>
          </ac:spMkLst>
        </pc:spChg>
      </pc:sldChg>
      <pc:sldChg chg="del">
        <pc:chgData name="Gialfonso Giuseppe" userId="ff35179d-9180-4658-82f6-7fc84228d5d2" providerId="ADAL" clId="{76354CC2-5285-4737-98C6-A3A3AC2558A5}" dt="2023-04-11T14:10:01.505" v="0" actId="47"/>
        <pc:sldMkLst>
          <pc:docMk/>
          <pc:sldMk cId="2214298347" sldId="373"/>
        </pc:sldMkLst>
      </pc:sldChg>
      <pc:sldChg chg="addSp delSp modSp new mod">
        <pc:chgData name="Gialfonso Giuseppe" userId="ff35179d-9180-4658-82f6-7fc84228d5d2" providerId="ADAL" clId="{76354CC2-5285-4737-98C6-A3A3AC2558A5}" dt="2023-04-11T16:11:11.806" v="99" actId="1076"/>
        <pc:sldMkLst>
          <pc:docMk/>
          <pc:sldMk cId="2547072762" sldId="373"/>
        </pc:sldMkLst>
        <pc:spChg chg="del">
          <ac:chgData name="Gialfonso Giuseppe" userId="ff35179d-9180-4658-82f6-7fc84228d5d2" providerId="ADAL" clId="{76354CC2-5285-4737-98C6-A3A3AC2558A5}" dt="2023-04-11T16:07:21.562" v="22" actId="478"/>
          <ac:spMkLst>
            <pc:docMk/>
            <pc:sldMk cId="2547072762" sldId="373"/>
            <ac:spMk id="2" creationId="{435058CD-B474-EED0-9BE1-B60E93839A25}"/>
          </ac:spMkLst>
        </pc:spChg>
        <pc:spChg chg="add mod">
          <ac:chgData name="Gialfonso Giuseppe" userId="ff35179d-9180-4658-82f6-7fc84228d5d2" providerId="ADAL" clId="{76354CC2-5285-4737-98C6-A3A3AC2558A5}" dt="2023-04-11T16:11:09.035" v="98" actId="207"/>
          <ac:spMkLst>
            <pc:docMk/>
            <pc:sldMk cId="2547072762" sldId="373"/>
            <ac:spMk id="4" creationId="{8C1CFB6F-FAC6-E96B-1B7D-31D2BE539BC9}"/>
          </ac:spMkLst>
        </pc:spChg>
        <pc:picChg chg="add del mod">
          <ac:chgData name="Gialfonso Giuseppe" userId="ff35179d-9180-4658-82f6-7fc84228d5d2" providerId="ADAL" clId="{76354CC2-5285-4737-98C6-A3A3AC2558A5}" dt="2023-04-11T16:10:27.399" v="67" actId="478"/>
          <ac:picMkLst>
            <pc:docMk/>
            <pc:sldMk cId="2547072762" sldId="373"/>
            <ac:picMk id="5" creationId="{AFC499E6-9D08-0979-6D55-90EAB6C81A06}"/>
          </ac:picMkLst>
        </pc:picChg>
        <pc:picChg chg="add mod">
          <ac:chgData name="Gialfonso Giuseppe" userId="ff35179d-9180-4658-82f6-7fc84228d5d2" providerId="ADAL" clId="{76354CC2-5285-4737-98C6-A3A3AC2558A5}" dt="2023-04-11T16:11:11.806" v="99" actId="1076"/>
          <ac:picMkLst>
            <pc:docMk/>
            <pc:sldMk cId="2547072762" sldId="373"/>
            <ac:picMk id="6" creationId="{C426CDEA-FFAB-E501-1D4C-A12E706BBA5B}"/>
          </ac:picMkLst>
        </pc:picChg>
      </pc:sldChg>
      <pc:sldChg chg="del">
        <pc:chgData name="Gialfonso Giuseppe" userId="ff35179d-9180-4658-82f6-7fc84228d5d2" providerId="ADAL" clId="{76354CC2-5285-4737-98C6-A3A3AC2558A5}" dt="2023-04-11T14:10:04.211" v="4" actId="47"/>
        <pc:sldMkLst>
          <pc:docMk/>
          <pc:sldMk cId="2606914065" sldId="374"/>
        </pc:sldMkLst>
      </pc:sldChg>
      <pc:sldChg chg="del">
        <pc:chgData name="Gialfonso Giuseppe" userId="ff35179d-9180-4658-82f6-7fc84228d5d2" providerId="ADAL" clId="{76354CC2-5285-4737-98C6-A3A3AC2558A5}" dt="2023-04-11T14:10:03.242" v="3" actId="47"/>
        <pc:sldMkLst>
          <pc:docMk/>
          <pc:sldMk cId="189636236" sldId="375"/>
        </pc:sldMkLst>
      </pc:sldChg>
      <pc:sldChg chg="del">
        <pc:chgData name="Gialfonso Giuseppe" userId="ff35179d-9180-4658-82f6-7fc84228d5d2" providerId="ADAL" clId="{76354CC2-5285-4737-98C6-A3A3AC2558A5}" dt="2023-04-11T14:10:02.761" v="2" actId="47"/>
        <pc:sldMkLst>
          <pc:docMk/>
          <pc:sldMk cId="2530957158" sldId="376"/>
        </pc:sldMkLst>
      </pc:sldChg>
      <pc:sldChg chg="del">
        <pc:chgData name="Gialfonso Giuseppe" userId="ff35179d-9180-4658-82f6-7fc84228d5d2" providerId="ADAL" clId="{76354CC2-5285-4737-98C6-A3A3AC2558A5}" dt="2023-04-11T14:10:02.201" v="1" actId="47"/>
        <pc:sldMkLst>
          <pc:docMk/>
          <pc:sldMk cId="624586391" sldId="377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Foglio1!$A$2:$A$5</c:f>
              <c:strCache>
                <c:ptCount val="4"/>
                <c:pt idx="0">
                  <c:v>Categoria 1</c:v>
                </c:pt>
                <c:pt idx="1">
                  <c:v>Categoria 2</c:v>
                </c:pt>
                <c:pt idx="2">
                  <c:v>Categoria 3</c:v>
                </c:pt>
                <c:pt idx="3">
                  <c:v>Categoria 4</c:v>
                </c:pt>
              </c:strCache>
            </c:strRef>
          </c:cat>
          <c:val>
            <c:numRef>
              <c:f>Foglio1!$B$2:$B$5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67-4A9D-B2C5-B6B8CAD44F52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Serie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Foglio1!$A$2:$A$5</c:f>
              <c:strCache>
                <c:ptCount val="4"/>
                <c:pt idx="0">
                  <c:v>Categoria 1</c:v>
                </c:pt>
                <c:pt idx="1">
                  <c:v>Categoria 2</c:v>
                </c:pt>
                <c:pt idx="2">
                  <c:v>Categoria 3</c:v>
                </c:pt>
                <c:pt idx="3">
                  <c:v>Categoria 4</c:v>
                </c:pt>
              </c:strCache>
            </c:strRef>
          </c:cat>
          <c:val>
            <c:numRef>
              <c:f>Foglio1!$C$2:$C$5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067-4A9D-B2C5-B6B8CAD44F52}"/>
            </c:ext>
          </c:extLst>
        </c:ser>
        <c:ser>
          <c:idx val="2"/>
          <c:order val="2"/>
          <c:tx>
            <c:strRef>
              <c:f>Foglio1!$D$1</c:f>
              <c:strCache>
                <c:ptCount val="1"/>
                <c:pt idx="0">
                  <c:v>Serie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Foglio1!$A$2:$A$5</c:f>
              <c:strCache>
                <c:ptCount val="4"/>
                <c:pt idx="0">
                  <c:v>Categoria 1</c:v>
                </c:pt>
                <c:pt idx="1">
                  <c:v>Categoria 2</c:v>
                </c:pt>
                <c:pt idx="2">
                  <c:v>Categoria 3</c:v>
                </c:pt>
                <c:pt idx="3">
                  <c:v>Categoria 4</c:v>
                </c:pt>
              </c:strCache>
            </c:strRef>
          </c:cat>
          <c:val>
            <c:numRef>
              <c:f>Foglio1!$D$2:$D$5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67-4A9D-B2C5-B6B8CAD44F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3423608"/>
        <c:axId val="243424000"/>
      </c:barChart>
      <c:catAx>
        <c:axId val="243423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43424000"/>
        <c:crosses val="autoZero"/>
        <c:auto val="1"/>
        <c:lblAlgn val="ctr"/>
        <c:lblOffset val="100"/>
        <c:noMultiLvlLbl val="0"/>
      </c:catAx>
      <c:valAx>
        <c:axId val="243424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43423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Vendite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CF4-4598-896C-2471ECF9A6E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CF4-4598-896C-2471ECF9A6E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CF4-4598-896C-2471ECF9A6E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CF4-4598-896C-2471ECF9A6E0}"/>
              </c:ext>
            </c:extLst>
          </c:dPt>
          <c:cat>
            <c:strRef>
              <c:f>Foglio1!$A$2:$A$5</c:f>
              <c:strCache>
                <c:ptCount val="4"/>
                <c:pt idx="0">
                  <c:v>1° trim.</c:v>
                </c:pt>
                <c:pt idx="1">
                  <c:v>2° trim.</c:v>
                </c:pt>
                <c:pt idx="2">
                  <c:v>3° trim.</c:v>
                </c:pt>
                <c:pt idx="3">
                  <c:v>4° trim.</c:v>
                </c:pt>
              </c:strCache>
            </c:strRef>
          </c:cat>
          <c:val>
            <c:numRef>
              <c:f>Foglio1!$B$2:$B$5</c:f>
              <c:numCache>
                <c:formatCode>General</c:formatCode>
                <c:ptCount val="4"/>
                <c:pt idx="0">
                  <c:v>8.2000000000000011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CF4-4598-896C-2471ECF9A6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2840"/>
          </a:xfrm>
          <a:prstGeom prst="rect">
            <a:avLst/>
          </a:prstGeom>
        </p:spPr>
        <p:txBody>
          <a:bodyPr vert="horz" lIns="95155" tIns="47578" rIns="95155" bIns="47578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2840"/>
          </a:xfrm>
          <a:prstGeom prst="rect">
            <a:avLst/>
          </a:prstGeom>
        </p:spPr>
        <p:txBody>
          <a:bodyPr vert="horz" lIns="95155" tIns="47578" rIns="95155" bIns="47578" rtlCol="0"/>
          <a:lstStyle>
            <a:lvl1pPr algn="r">
              <a:defRPr sz="1200"/>
            </a:lvl1pPr>
          </a:lstStyle>
          <a:p>
            <a:fld id="{390CEF14-64BD-4660-94C8-2455B87CDBCF}" type="datetimeFigureOut">
              <a:rPr lang="it-IT" smtClean="0"/>
              <a:pPr/>
              <a:t>11/04/2023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362239"/>
            <a:ext cx="2945659" cy="492840"/>
          </a:xfrm>
          <a:prstGeom prst="rect">
            <a:avLst/>
          </a:prstGeom>
        </p:spPr>
        <p:txBody>
          <a:bodyPr vert="horz" lIns="95155" tIns="47578" rIns="95155" bIns="47578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362239"/>
            <a:ext cx="2945659" cy="492840"/>
          </a:xfrm>
          <a:prstGeom prst="rect">
            <a:avLst/>
          </a:prstGeom>
        </p:spPr>
        <p:txBody>
          <a:bodyPr vert="horz" lIns="95155" tIns="47578" rIns="95155" bIns="47578" rtlCol="0" anchor="b"/>
          <a:lstStyle>
            <a:lvl1pPr algn="r">
              <a:defRPr sz="1200"/>
            </a:lvl1pPr>
          </a:lstStyle>
          <a:p>
            <a:fld id="{CD16C752-ED41-447F-AA5A-166D35385C38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334992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2840"/>
          </a:xfrm>
          <a:prstGeom prst="rect">
            <a:avLst/>
          </a:prstGeom>
        </p:spPr>
        <p:txBody>
          <a:bodyPr vert="horz" lIns="95155" tIns="47578" rIns="95155" bIns="47578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2840"/>
          </a:xfrm>
          <a:prstGeom prst="rect">
            <a:avLst/>
          </a:prstGeom>
        </p:spPr>
        <p:txBody>
          <a:bodyPr vert="horz" lIns="95155" tIns="47578" rIns="95155" bIns="47578" rtlCol="0"/>
          <a:lstStyle>
            <a:lvl1pPr algn="r">
              <a:defRPr sz="1200"/>
            </a:lvl1pPr>
          </a:lstStyle>
          <a:p>
            <a:fld id="{32461D57-1B64-4227-9B97-408BACB6B950}" type="datetimeFigureOut">
              <a:rPr lang="it-IT" smtClean="0"/>
              <a:pPr/>
              <a:t>11/04/2023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2713" y="738188"/>
            <a:ext cx="6572250" cy="36972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155" tIns="47578" rIns="95155" bIns="47578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681974"/>
            <a:ext cx="5438140" cy="4435555"/>
          </a:xfrm>
          <a:prstGeom prst="rect">
            <a:avLst/>
          </a:prstGeom>
        </p:spPr>
        <p:txBody>
          <a:bodyPr vert="horz" lIns="95155" tIns="47578" rIns="95155" bIns="47578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362239"/>
            <a:ext cx="2945659" cy="492840"/>
          </a:xfrm>
          <a:prstGeom prst="rect">
            <a:avLst/>
          </a:prstGeom>
        </p:spPr>
        <p:txBody>
          <a:bodyPr vert="horz" lIns="95155" tIns="47578" rIns="95155" bIns="47578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362239"/>
            <a:ext cx="2945659" cy="492840"/>
          </a:xfrm>
          <a:prstGeom prst="rect">
            <a:avLst/>
          </a:prstGeom>
        </p:spPr>
        <p:txBody>
          <a:bodyPr vert="horz" lIns="95155" tIns="47578" rIns="95155" bIns="47578" rtlCol="0" anchor="b"/>
          <a:lstStyle>
            <a:lvl1pPr algn="r">
              <a:defRPr sz="1200"/>
            </a:lvl1pPr>
          </a:lstStyle>
          <a:p>
            <a:fld id="{11A6F492-D4FA-4CC5-AA7A-99F29B7BC8E1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9395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ert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o 13"/>
          <p:cNvGrpSpPr/>
          <p:nvPr userDrawn="1"/>
        </p:nvGrpSpPr>
        <p:grpSpPr>
          <a:xfrm>
            <a:off x="89827" y="4402335"/>
            <a:ext cx="2614277" cy="281430"/>
            <a:chOff x="6959601" y="5873757"/>
            <a:chExt cx="3486628" cy="375337"/>
          </a:xfrm>
        </p:grpSpPr>
        <p:sp>
          <p:nvSpPr>
            <p:cNvPr id="15" name="Freeform 78"/>
            <p:cNvSpPr>
              <a:spLocks/>
            </p:cNvSpPr>
            <p:nvPr/>
          </p:nvSpPr>
          <p:spPr bwMode="auto">
            <a:xfrm>
              <a:off x="6959601" y="6061083"/>
              <a:ext cx="236538" cy="187325"/>
            </a:xfrm>
            <a:custGeom>
              <a:avLst/>
              <a:gdLst>
                <a:gd name="T0" fmla="*/ 123 w 282"/>
                <a:gd name="T1" fmla="*/ 72 h 222"/>
                <a:gd name="T2" fmla="*/ 35 w 282"/>
                <a:gd name="T3" fmla="*/ 35 h 222"/>
                <a:gd name="T4" fmla="*/ 123 w 282"/>
                <a:gd name="T5" fmla="*/ 1 h 222"/>
                <a:gd name="T6" fmla="*/ 0 w 282"/>
                <a:gd name="T7" fmla="*/ 0 h 222"/>
                <a:gd name="T8" fmla="*/ 0 w 282"/>
                <a:gd name="T9" fmla="*/ 222 h 222"/>
                <a:gd name="T10" fmla="*/ 57 w 282"/>
                <a:gd name="T11" fmla="*/ 222 h 222"/>
                <a:gd name="T12" fmla="*/ 177 w 282"/>
                <a:gd name="T13" fmla="*/ 186 h 222"/>
                <a:gd name="T14" fmla="*/ 274 w 282"/>
                <a:gd name="T15" fmla="*/ 116 h 222"/>
                <a:gd name="T16" fmla="*/ 123 w 282"/>
                <a:gd name="T17" fmla="*/ 7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222">
                  <a:moveTo>
                    <a:pt x="123" y="72"/>
                  </a:moveTo>
                  <a:cubicBezTo>
                    <a:pt x="28" y="65"/>
                    <a:pt x="35" y="35"/>
                    <a:pt x="35" y="35"/>
                  </a:cubicBezTo>
                  <a:cubicBezTo>
                    <a:pt x="35" y="3"/>
                    <a:pt x="123" y="1"/>
                    <a:pt x="123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22"/>
                    <a:pt x="0" y="222"/>
                    <a:pt x="0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150" y="196"/>
                    <a:pt x="177" y="186"/>
                    <a:pt x="177" y="186"/>
                  </a:cubicBezTo>
                  <a:cubicBezTo>
                    <a:pt x="282" y="151"/>
                    <a:pt x="274" y="116"/>
                    <a:pt x="274" y="116"/>
                  </a:cubicBezTo>
                  <a:cubicBezTo>
                    <a:pt x="274" y="76"/>
                    <a:pt x="123" y="72"/>
                    <a:pt x="123" y="72"/>
                  </a:cubicBezTo>
                  <a:close/>
                </a:path>
              </a:pathLst>
            </a:custGeom>
            <a:solidFill>
              <a:srgbClr val="0047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>
                <a:solidFill>
                  <a:prstClr val="black"/>
                </a:solidFill>
              </a:endParaRPr>
            </a:p>
          </p:txBody>
        </p:sp>
        <p:sp>
          <p:nvSpPr>
            <p:cNvPr id="16" name="Freeform 79"/>
            <p:cNvSpPr>
              <a:spLocks/>
            </p:cNvSpPr>
            <p:nvPr/>
          </p:nvSpPr>
          <p:spPr bwMode="auto">
            <a:xfrm>
              <a:off x="7043739" y="5873757"/>
              <a:ext cx="320674" cy="374650"/>
            </a:xfrm>
            <a:custGeom>
              <a:avLst/>
              <a:gdLst>
                <a:gd name="T0" fmla="*/ 235 w 381"/>
                <a:gd name="T1" fmla="*/ 222 h 444"/>
                <a:gd name="T2" fmla="*/ 235 w 381"/>
                <a:gd name="T3" fmla="*/ 181 h 444"/>
                <a:gd name="T4" fmla="*/ 340 w 381"/>
                <a:gd name="T5" fmla="*/ 181 h 444"/>
                <a:gd name="T6" fmla="*/ 248 w 381"/>
                <a:gd name="T7" fmla="*/ 116 h 444"/>
                <a:gd name="T8" fmla="*/ 309 w 381"/>
                <a:gd name="T9" fmla="*/ 116 h 444"/>
                <a:gd name="T10" fmla="*/ 233 w 381"/>
                <a:gd name="T11" fmla="*/ 45 h 444"/>
                <a:gd name="T12" fmla="*/ 271 w 381"/>
                <a:gd name="T13" fmla="*/ 45 h 444"/>
                <a:gd name="T14" fmla="*/ 213 w 381"/>
                <a:gd name="T15" fmla="*/ 0 h 444"/>
                <a:gd name="T16" fmla="*/ 155 w 381"/>
                <a:gd name="T17" fmla="*/ 45 h 444"/>
                <a:gd name="T18" fmla="*/ 193 w 381"/>
                <a:gd name="T19" fmla="*/ 45 h 444"/>
                <a:gd name="T20" fmla="*/ 117 w 381"/>
                <a:gd name="T21" fmla="*/ 116 h 444"/>
                <a:gd name="T22" fmla="*/ 178 w 381"/>
                <a:gd name="T23" fmla="*/ 116 h 444"/>
                <a:gd name="T24" fmla="*/ 86 w 381"/>
                <a:gd name="T25" fmla="*/ 181 h 444"/>
                <a:gd name="T26" fmla="*/ 191 w 381"/>
                <a:gd name="T27" fmla="*/ 181 h 444"/>
                <a:gd name="T28" fmla="*/ 191 w 381"/>
                <a:gd name="T29" fmla="*/ 222 h 444"/>
                <a:gd name="T30" fmla="*/ 94 w 381"/>
                <a:gd name="T31" fmla="*/ 222 h 444"/>
                <a:gd name="T32" fmla="*/ 35 w 381"/>
                <a:gd name="T33" fmla="*/ 231 h 444"/>
                <a:gd name="T34" fmla="*/ 0 w 381"/>
                <a:gd name="T35" fmla="*/ 253 h 444"/>
                <a:gd name="T36" fmla="*/ 174 w 381"/>
                <a:gd name="T37" fmla="*/ 277 h 444"/>
                <a:gd name="T38" fmla="*/ 333 w 381"/>
                <a:gd name="T39" fmla="*/ 333 h 444"/>
                <a:gd name="T40" fmla="*/ 248 w 381"/>
                <a:gd name="T41" fmla="*/ 444 h 444"/>
                <a:gd name="T42" fmla="*/ 381 w 381"/>
                <a:gd name="T43" fmla="*/ 444 h 444"/>
                <a:gd name="T44" fmla="*/ 381 w 381"/>
                <a:gd name="T45" fmla="*/ 222 h 444"/>
                <a:gd name="T46" fmla="*/ 235 w 381"/>
                <a:gd name="T47" fmla="*/ 222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81" h="444">
                  <a:moveTo>
                    <a:pt x="235" y="222"/>
                  </a:moveTo>
                  <a:cubicBezTo>
                    <a:pt x="235" y="181"/>
                    <a:pt x="235" y="181"/>
                    <a:pt x="235" y="181"/>
                  </a:cubicBezTo>
                  <a:cubicBezTo>
                    <a:pt x="340" y="181"/>
                    <a:pt x="340" y="181"/>
                    <a:pt x="340" y="181"/>
                  </a:cubicBezTo>
                  <a:cubicBezTo>
                    <a:pt x="248" y="116"/>
                    <a:pt x="248" y="116"/>
                    <a:pt x="248" y="116"/>
                  </a:cubicBezTo>
                  <a:cubicBezTo>
                    <a:pt x="309" y="116"/>
                    <a:pt x="309" y="116"/>
                    <a:pt x="309" y="116"/>
                  </a:cubicBezTo>
                  <a:cubicBezTo>
                    <a:pt x="233" y="45"/>
                    <a:pt x="233" y="45"/>
                    <a:pt x="233" y="45"/>
                  </a:cubicBezTo>
                  <a:cubicBezTo>
                    <a:pt x="271" y="45"/>
                    <a:pt x="271" y="45"/>
                    <a:pt x="271" y="45"/>
                  </a:cubicBezTo>
                  <a:cubicBezTo>
                    <a:pt x="213" y="0"/>
                    <a:pt x="213" y="0"/>
                    <a:pt x="213" y="0"/>
                  </a:cubicBezTo>
                  <a:cubicBezTo>
                    <a:pt x="155" y="45"/>
                    <a:pt x="155" y="45"/>
                    <a:pt x="155" y="45"/>
                  </a:cubicBezTo>
                  <a:cubicBezTo>
                    <a:pt x="193" y="45"/>
                    <a:pt x="193" y="45"/>
                    <a:pt x="193" y="45"/>
                  </a:cubicBezTo>
                  <a:cubicBezTo>
                    <a:pt x="117" y="116"/>
                    <a:pt x="117" y="116"/>
                    <a:pt x="117" y="116"/>
                  </a:cubicBezTo>
                  <a:cubicBezTo>
                    <a:pt x="178" y="116"/>
                    <a:pt x="178" y="116"/>
                    <a:pt x="178" y="116"/>
                  </a:cubicBezTo>
                  <a:cubicBezTo>
                    <a:pt x="86" y="181"/>
                    <a:pt x="86" y="181"/>
                    <a:pt x="86" y="181"/>
                  </a:cubicBezTo>
                  <a:cubicBezTo>
                    <a:pt x="191" y="181"/>
                    <a:pt x="191" y="181"/>
                    <a:pt x="191" y="181"/>
                  </a:cubicBezTo>
                  <a:cubicBezTo>
                    <a:pt x="191" y="222"/>
                    <a:pt x="191" y="222"/>
                    <a:pt x="191" y="222"/>
                  </a:cubicBezTo>
                  <a:cubicBezTo>
                    <a:pt x="94" y="222"/>
                    <a:pt x="94" y="222"/>
                    <a:pt x="94" y="222"/>
                  </a:cubicBezTo>
                  <a:cubicBezTo>
                    <a:pt x="64" y="222"/>
                    <a:pt x="35" y="231"/>
                    <a:pt x="35" y="231"/>
                  </a:cubicBezTo>
                  <a:cubicBezTo>
                    <a:pt x="0" y="241"/>
                    <a:pt x="0" y="253"/>
                    <a:pt x="0" y="253"/>
                  </a:cubicBezTo>
                  <a:cubicBezTo>
                    <a:pt x="0" y="271"/>
                    <a:pt x="174" y="277"/>
                    <a:pt x="174" y="277"/>
                  </a:cubicBezTo>
                  <a:cubicBezTo>
                    <a:pt x="340" y="277"/>
                    <a:pt x="333" y="333"/>
                    <a:pt x="333" y="333"/>
                  </a:cubicBezTo>
                  <a:cubicBezTo>
                    <a:pt x="333" y="411"/>
                    <a:pt x="248" y="444"/>
                    <a:pt x="248" y="444"/>
                  </a:cubicBezTo>
                  <a:cubicBezTo>
                    <a:pt x="381" y="444"/>
                    <a:pt x="381" y="444"/>
                    <a:pt x="381" y="444"/>
                  </a:cubicBezTo>
                  <a:cubicBezTo>
                    <a:pt x="381" y="222"/>
                    <a:pt x="381" y="222"/>
                    <a:pt x="381" y="222"/>
                  </a:cubicBezTo>
                  <a:lnTo>
                    <a:pt x="235" y="222"/>
                  </a:lnTo>
                  <a:close/>
                </a:path>
              </a:pathLst>
            </a:custGeom>
            <a:solidFill>
              <a:srgbClr val="0047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>
                <a:solidFill>
                  <a:prstClr val="black"/>
                </a:solidFill>
              </a:endParaRPr>
            </a:p>
          </p:txBody>
        </p:sp>
        <p:sp>
          <p:nvSpPr>
            <p:cNvPr id="17" name="Rectangle 80"/>
            <p:cNvSpPr>
              <a:spLocks noChangeArrowheads="1"/>
            </p:cNvSpPr>
            <p:nvPr/>
          </p:nvSpPr>
          <p:spPr bwMode="auto">
            <a:xfrm>
              <a:off x="7416817" y="6084903"/>
              <a:ext cx="3029412" cy="164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it-IT" altLang="it-IT" sz="800" dirty="0">
                  <a:solidFill>
                    <a:srgbClr val="004785"/>
                  </a:solidFill>
                  <a:latin typeface="Myriad Pro" panose="020B0503030403020204" pitchFamily="34" charset="0"/>
                </a:rPr>
                <a:t>Si prega di considerare l’ambiente prima di stampare</a:t>
              </a:r>
            </a:p>
          </p:txBody>
        </p:sp>
      </p:grpSp>
      <p:cxnSp>
        <p:nvCxnSpPr>
          <p:cNvPr id="18" name="Connettore 1 17"/>
          <p:cNvCxnSpPr/>
          <p:nvPr userDrawn="1"/>
        </p:nvCxnSpPr>
        <p:spPr>
          <a:xfrm flipH="1">
            <a:off x="3964000" y="2549949"/>
            <a:ext cx="4206333" cy="7129"/>
          </a:xfrm>
          <a:prstGeom prst="line">
            <a:avLst/>
          </a:prstGeom>
          <a:ln w="15240" cap="rnd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964000" y="1592698"/>
            <a:ext cx="4206333" cy="42875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70000"/>
              </a:lnSpc>
              <a:buNone/>
              <a:defRPr sz="3600" b="1" baseline="0">
                <a:solidFill>
                  <a:srgbClr val="00478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IL TITOLO</a:t>
            </a:r>
          </a:p>
        </p:txBody>
      </p:sp>
      <p:sp>
        <p:nvSpPr>
          <p:cNvPr id="20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3964000" y="2055023"/>
            <a:ext cx="4189856" cy="31232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70000"/>
              </a:lnSpc>
              <a:buNone/>
              <a:defRPr sz="2200" b="0" baseline="0">
                <a:solidFill>
                  <a:srgbClr val="00478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Luogo, X Mese 2016</a:t>
            </a:r>
          </a:p>
        </p:txBody>
      </p:sp>
      <p:sp>
        <p:nvSpPr>
          <p:cNvPr id="21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3964000" y="2586880"/>
            <a:ext cx="4189856" cy="31232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buNone/>
              <a:defRPr sz="2300" b="0" i="1" baseline="0">
                <a:solidFill>
                  <a:srgbClr val="A6A6A6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Sottotitolo</a:t>
            </a:r>
          </a:p>
        </p:txBody>
      </p:sp>
      <p:pic>
        <p:nvPicPr>
          <p:cNvPr id="22" name="Immagine 21" descr="Immagine che contiene testo&#10;&#10;Descrizione generata automaticamente">
            <a:extLst>
              <a:ext uri="{FF2B5EF4-FFF2-40B4-BE49-F238E27FC236}">
                <a16:creationId xmlns:a16="http://schemas.microsoft.com/office/drawing/2014/main" id="{B4F7F940-C9ED-4A10-B1CE-972C01E86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31" y="1318892"/>
            <a:ext cx="2728956" cy="1364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916866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ppia immagine orizzont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401638" y="215851"/>
            <a:ext cx="4176027" cy="32156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70000"/>
              </a:lnSpc>
              <a:buNone/>
              <a:defRPr sz="3600" b="1" baseline="0">
                <a:solidFill>
                  <a:srgbClr val="00478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TITOLO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401638" y="3000375"/>
            <a:ext cx="8336331" cy="1658164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600" b="0" i="0" smtClean="0">
                <a:solidFill>
                  <a:schemeClr val="tx1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ultrices</a:t>
            </a:r>
            <a:r>
              <a:rPr lang="it-IT" dirty="0"/>
              <a:t> </a:t>
            </a:r>
            <a:r>
              <a:rPr lang="it-IT" dirty="0" err="1"/>
              <a:t>lacus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libero </a:t>
            </a:r>
            <a:r>
              <a:rPr lang="it-IT" dirty="0" err="1"/>
              <a:t>tempor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convallis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</a:t>
            </a:r>
            <a:r>
              <a:rPr lang="it-IT" dirty="0" err="1"/>
              <a:t>ultricies</a:t>
            </a:r>
            <a:r>
              <a:rPr lang="it-IT" dirty="0"/>
              <a:t>. </a:t>
            </a:r>
            <a:r>
              <a:rPr lang="it-IT" dirty="0" err="1"/>
              <a:t>Fusce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, mi in </a:t>
            </a:r>
            <a:r>
              <a:rPr lang="it-IT" dirty="0" err="1"/>
              <a:t>venenatis</a:t>
            </a:r>
            <a:r>
              <a:rPr lang="it-IT" dirty="0"/>
              <a:t> </a:t>
            </a:r>
            <a:r>
              <a:rPr lang="it-IT" dirty="0" err="1"/>
              <a:t>eleifend</a:t>
            </a:r>
            <a:r>
              <a:rPr lang="it-IT" dirty="0"/>
              <a:t>, est </a:t>
            </a:r>
            <a:r>
              <a:rPr lang="it-IT" dirty="0" err="1"/>
              <a:t>risus</a:t>
            </a:r>
            <a:r>
              <a:rPr lang="it-IT" dirty="0"/>
              <a:t> </a:t>
            </a:r>
            <a:r>
              <a:rPr lang="it-IT" dirty="0" err="1"/>
              <a:t>tincidunt</a:t>
            </a:r>
            <a:r>
              <a:rPr lang="it-IT" dirty="0"/>
              <a:t> </a:t>
            </a:r>
            <a:r>
              <a:rPr lang="it-IT" dirty="0" err="1"/>
              <a:t>erat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pretium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libero ut </a:t>
            </a:r>
            <a:r>
              <a:rPr lang="it-IT" dirty="0" err="1"/>
              <a:t>dolor</a:t>
            </a:r>
            <a:r>
              <a:rPr lang="it-IT" dirty="0"/>
              <a:t>. </a:t>
            </a:r>
          </a:p>
          <a:p>
            <a:pPr lvl="0"/>
            <a:r>
              <a:rPr lang="it-IT" dirty="0" err="1"/>
              <a:t>Phasellus</a:t>
            </a:r>
            <a:r>
              <a:rPr lang="it-IT" dirty="0"/>
              <a:t> </a:t>
            </a:r>
            <a:r>
              <a:rPr lang="it-IT" dirty="0" err="1"/>
              <a:t>rhoncus</a:t>
            </a:r>
            <a:r>
              <a:rPr lang="it-IT" dirty="0"/>
              <a:t>, </a:t>
            </a:r>
            <a:r>
              <a:rPr lang="it-IT" dirty="0" err="1"/>
              <a:t>lectus</a:t>
            </a:r>
            <a:r>
              <a:rPr lang="it-IT" dirty="0"/>
              <a:t> a ornare pulvinar,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vehicula</a:t>
            </a:r>
            <a:r>
              <a:rPr lang="it-IT" dirty="0"/>
              <a:t> </a:t>
            </a:r>
            <a:r>
              <a:rPr lang="it-IT" dirty="0" err="1"/>
              <a:t>metus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</a:t>
            </a:r>
            <a:r>
              <a:rPr lang="it-IT" dirty="0" err="1"/>
              <a:t>ac</a:t>
            </a:r>
            <a:r>
              <a:rPr lang="it-IT" dirty="0"/>
              <a:t> </a:t>
            </a:r>
            <a:r>
              <a:rPr lang="it-IT" dirty="0" err="1"/>
              <a:t>tellus</a:t>
            </a:r>
            <a:r>
              <a:rPr lang="it-IT" dirty="0"/>
              <a:t>.</a:t>
            </a:r>
          </a:p>
        </p:txBody>
      </p:sp>
      <p:sp>
        <p:nvSpPr>
          <p:cNvPr id="16" name="Rettangolo 15"/>
          <p:cNvSpPr/>
          <p:nvPr userDrawn="1"/>
        </p:nvSpPr>
        <p:spPr>
          <a:xfrm rot="5400000">
            <a:off x="1443670" y="-357308"/>
            <a:ext cx="1981148" cy="40638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02339" y="2665171"/>
            <a:ext cx="4063810" cy="20270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400" b="0" i="1" smtClean="0">
                <a:solidFill>
                  <a:srgbClr val="A6A6A6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4" name="Segnaposto immagine 3"/>
          <p:cNvSpPr>
            <a:spLocks noGrp="1"/>
          </p:cNvSpPr>
          <p:nvPr>
            <p:ph type="pic" sz="quarter" idx="14" hasCustomPrompt="1"/>
          </p:nvPr>
        </p:nvSpPr>
        <p:spPr>
          <a:xfrm>
            <a:off x="401638" y="683952"/>
            <a:ext cx="4064511" cy="198143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it-IT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/>
              <a:t>Doppio click per inserire l’immagine</a:t>
            </a:r>
          </a:p>
        </p:txBody>
      </p:sp>
      <p:sp>
        <p:nvSpPr>
          <p:cNvPr id="25" name="Rettangolo 24"/>
          <p:cNvSpPr/>
          <p:nvPr userDrawn="1"/>
        </p:nvSpPr>
        <p:spPr>
          <a:xfrm rot="5400000">
            <a:off x="5715490" y="-357308"/>
            <a:ext cx="1981148" cy="40638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6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4674159" y="2665171"/>
            <a:ext cx="4063810" cy="20270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400" b="0" i="1" smtClean="0">
                <a:solidFill>
                  <a:srgbClr val="A6A6A6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27" name="Segnaposto immagine 3"/>
          <p:cNvSpPr>
            <a:spLocks noGrp="1"/>
          </p:cNvSpPr>
          <p:nvPr>
            <p:ph type="pic" sz="quarter" idx="16" hasCustomPrompt="1"/>
          </p:nvPr>
        </p:nvSpPr>
        <p:spPr>
          <a:xfrm>
            <a:off x="4673459" y="683952"/>
            <a:ext cx="4064511" cy="198143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it-IT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/>
              <a:t>Doppio click per inserire l’immagine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967CE73E-A170-4C13-82D3-3BDBA922FA4B}"/>
              </a:ext>
            </a:extLst>
          </p:cNvPr>
          <p:cNvSpPr txBox="1"/>
          <p:nvPr userDrawn="1"/>
        </p:nvSpPr>
        <p:spPr>
          <a:xfrm>
            <a:off x="7619958" y="4863494"/>
            <a:ext cx="5109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53461F1-B8C8-49E0-884B-4D6459614A17}" type="slidenum">
              <a:rPr lang="it-IT" sz="800" smtClean="0">
                <a:solidFill>
                  <a:schemeClr val="bg1"/>
                </a:solidFill>
              </a:rPr>
              <a:t>‹N›</a:t>
            </a:fld>
            <a:endParaRPr lang="it-IT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359588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multiple orizzont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401638" y="215851"/>
            <a:ext cx="4176027" cy="32156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70000"/>
              </a:lnSpc>
              <a:buNone/>
              <a:defRPr sz="3600" b="1" baseline="0">
                <a:solidFill>
                  <a:srgbClr val="00478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TITOLO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401638" y="3784283"/>
            <a:ext cx="8336331" cy="874257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600" b="0" i="0" smtClean="0">
                <a:solidFill>
                  <a:schemeClr val="tx1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</a:p>
        </p:txBody>
      </p:sp>
      <p:sp>
        <p:nvSpPr>
          <p:cNvPr id="16" name="Rettangolo 15"/>
          <p:cNvSpPr/>
          <p:nvPr userDrawn="1"/>
        </p:nvSpPr>
        <p:spPr>
          <a:xfrm rot="5400000">
            <a:off x="1121647" y="-35284"/>
            <a:ext cx="1169194" cy="26078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02339" y="1862375"/>
            <a:ext cx="2607560" cy="20270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400" b="0" i="1" smtClean="0">
                <a:solidFill>
                  <a:srgbClr val="A6A6A6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4" name="Segnaposto immagine 3"/>
          <p:cNvSpPr>
            <a:spLocks noGrp="1"/>
          </p:cNvSpPr>
          <p:nvPr>
            <p:ph type="pic" sz="quarter" idx="14" hasCustomPrompt="1"/>
          </p:nvPr>
        </p:nvSpPr>
        <p:spPr>
          <a:xfrm>
            <a:off x="401639" y="683953"/>
            <a:ext cx="2608261" cy="1169366"/>
          </a:xfrm>
          <a:prstGeom prst="rect">
            <a:avLst/>
          </a:prstGeom>
        </p:spPr>
        <p:txBody>
          <a:bodyPr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it-IT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/>
              <a:t>Doppio click per inserire l’immagine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3263818" y="1867445"/>
            <a:ext cx="2609598" cy="20270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400" b="0" i="1" smtClean="0">
                <a:solidFill>
                  <a:srgbClr val="A6A6A6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7" hasCustomPrompt="1"/>
          </p:nvPr>
        </p:nvSpPr>
        <p:spPr>
          <a:xfrm>
            <a:off x="6127335" y="1867445"/>
            <a:ext cx="2610098" cy="20270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400" b="0" i="1" smtClean="0">
                <a:solidFill>
                  <a:srgbClr val="A6A6A6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22" name="Rettangolo 21"/>
          <p:cNvSpPr/>
          <p:nvPr userDrawn="1"/>
        </p:nvSpPr>
        <p:spPr>
          <a:xfrm rot="5400000">
            <a:off x="3985164" y="-35284"/>
            <a:ext cx="1169194" cy="26078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4" name="Segnaposto immagine 3"/>
          <p:cNvSpPr>
            <a:spLocks noGrp="1"/>
          </p:cNvSpPr>
          <p:nvPr>
            <p:ph type="pic" sz="quarter" idx="18" hasCustomPrompt="1"/>
          </p:nvPr>
        </p:nvSpPr>
        <p:spPr>
          <a:xfrm>
            <a:off x="3265156" y="683953"/>
            <a:ext cx="2608261" cy="1169366"/>
          </a:xfrm>
          <a:prstGeom prst="rect">
            <a:avLst/>
          </a:prstGeom>
        </p:spPr>
        <p:txBody>
          <a:bodyPr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it-IT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/>
              <a:t>Doppio click per inserire l’immagine</a:t>
            </a:r>
          </a:p>
        </p:txBody>
      </p:sp>
      <p:sp>
        <p:nvSpPr>
          <p:cNvPr id="28" name="Rettangolo 27"/>
          <p:cNvSpPr/>
          <p:nvPr userDrawn="1"/>
        </p:nvSpPr>
        <p:spPr>
          <a:xfrm rot="5400000">
            <a:off x="6849181" y="-35356"/>
            <a:ext cx="1169194" cy="26078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9" name="Segnaposto immagine 3"/>
          <p:cNvSpPr>
            <a:spLocks noGrp="1"/>
          </p:cNvSpPr>
          <p:nvPr>
            <p:ph type="pic" sz="quarter" idx="19" hasCustomPrompt="1"/>
          </p:nvPr>
        </p:nvSpPr>
        <p:spPr>
          <a:xfrm>
            <a:off x="6129173" y="683881"/>
            <a:ext cx="2608261" cy="1169366"/>
          </a:xfrm>
          <a:prstGeom prst="rect">
            <a:avLst/>
          </a:prstGeom>
        </p:spPr>
        <p:txBody>
          <a:bodyPr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it-IT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/>
              <a:t>Doppio click per inserire l’immagine</a:t>
            </a:r>
          </a:p>
        </p:txBody>
      </p:sp>
      <p:sp>
        <p:nvSpPr>
          <p:cNvPr id="31" name="Rettangolo 30"/>
          <p:cNvSpPr/>
          <p:nvPr userDrawn="1"/>
        </p:nvSpPr>
        <p:spPr>
          <a:xfrm rot="5400000">
            <a:off x="1121647" y="1530758"/>
            <a:ext cx="1169194" cy="26078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2" name="Text Placeholder 2"/>
          <p:cNvSpPr>
            <a:spLocks noGrp="1"/>
          </p:cNvSpPr>
          <p:nvPr>
            <p:ph type="body" idx="20" hasCustomPrompt="1"/>
          </p:nvPr>
        </p:nvSpPr>
        <p:spPr>
          <a:xfrm>
            <a:off x="402339" y="3428417"/>
            <a:ext cx="2607560" cy="20270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400" b="0" i="1" smtClean="0">
                <a:solidFill>
                  <a:srgbClr val="A6A6A6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33" name="Segnaposto immagine 3"/>
          <p:cNvSpPr>
            <a:spLocks noGrp="1"/>
          </p:cNvSpPr>
          <p:nvPr>
            <p:ph type="pic" sz="quarter" idx="21" hasCustomPrompt="1"/>
          </p:nvPr>
        </p:nvSpPr>
        <p:spPr>
          <a:xfrm>
            <a:off x="401639" y="2249995"/>
            <a:ext cx="2608261" cy="1169366"/>
          </a:xfrm>
          <a:prstGeom prst="rect">
            <a:avLst/>
          </a:prstGeom>
        </p:spPr>
        <p:txBody>
          <a:bodyPr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it-IT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/>
              <a:t>Doppio click per inserire l’immagine</a:t>
            </a:r>
          </a:p>
        </p:txBody>
      </p:sp>
      <p:sp>
        <p:nvSpPr>
          <p:cNvPr id="34" name="Text Placeholder 2"/>
          <p:cNvSpPr>
            <a:spLocks noGrp="1"/>
          </p:cNvSpPr>
          <p:nvPr>
            <p:ph type="body" idx="22" hasCustomPrompt="1"/>
          </p:nvPr>
        </p:nvSpPr>
        <p:spPr>
          <a:xfrm>
            <a:off x="3263818" y="3433488"/>
            <a:ext cx="2609598" cy="20270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400" b="0" i="1" smtClean="0">
                <a:solidFill>
                  <a:srgbClr val="A6A6A6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35" name="Text Placeholder 2"/>
          <p:cNvSpPr>
            <a:spLocks noGrp="1"/>
          </p:cNvSpPr>
          <p:nvPr>
            <p:ph type="body" idx="23" hasCustomPrompt="1"/>
          </p:nvPr>
        </p:nvSpPr>
        <p:spPr>
          <a:xfrm>
            <a:off x="6127335" y="3433488"/>
            <a:ext cx="2610098" cy="20270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400" b="0" i="1" smtClean="0">
                <a:solidFill>
                  <a:srgbClr val="A6A6A6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36" name="Rettangolo 35"/>
          <p:cNvSpPr/>
          <p:nvPr userDrawn="1"/>
        </p:nvSpPr>
        <p:spPr>
          <a:xfrm rot="5400000">
            <a:off x="3985164" y="1530758"/>
            <a:ext cx="1169194" cy="26078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7" name="Segnaposto immagine 3"/>
          <p:cNvSpPr>
            <a:spLocks noGrp="1"/>
          </p:cNvSpPr>
          <p:nvPr>
            <p:ph type="pic" sz="quarter" idx="24" hasCustomPrompt="1"/>
          </p:nvPr>
        </p:nvSpPr>
        <p:spPr>
          <a:xfrm>
            <a:off x="3265156" y="2249995"/>
            <a:ext cx="2608261" cy="1169366"/>
          </a:xfrm>
          <a:prstGeom prst="rect">
            <a:avLst/>
          </a:prstGeom>
        </p:spPr>
        <p:txBody>
          <a:bodyPr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it-IT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/>
              <a:t>Doppio click per inserire l’immagine</a:t>
            </a:r>
          </a:p>
        </p:txBody>
      </p:sp>
      <p:sp>
        <p:nvSpPr>
          <p:cNvPr id="38" name="Rettangolo 37"/>
          <p:cNvSpPr/>
          <p:nvPr userDrawn="1"/>
        </p:nvSpPr>
        <p:spPr>
          <a:xfrm rot="5400000">
            <a:off x="6849181" y="1530687"/>
            <a:ext cx="1169194" cy="26078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9" name="Segnaposto immagine 3"/>
          <p:cNvSpPr>
            <a:spLocks noGrp="1"/>
          </p:cNvSpPr>
          <p:nvPr>
            <p:ph type="pic" sz="quarter" idx="25" hasCustomPrompt="1"/>
          </p:nvPr>
        </p:nvSpPr>
        <p:spPr>
          <a:xfrm>
            <a:off x="6129173" y="2249924"/>
            <a:ext cx="2608261" cy="1169366"/>
          </a:xfrm>
          <a:prstGeom prst="rect">
            <a:avLst/>
          </a:prstGeom>
        </p:spPr>
        <p:txBody>
          <a:bodyPr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it-IT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/>
              <a:t>Doppio click per inserire l’immagine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3A92B018-E02C-45A6-9671-5F29135A5C75}"/>
              </a:ext>
            </a:extLst>
          </p:cNvPr>
          <p:cNvSpPr txBox="1"/>
          <p:nvPr userDrawn="1"/>
        </p:nvSpPr>
        <p:spPr>
          <a:xfrm>
            <a:off x="7619958" y="4863494"/>
            <a:ext cx="5109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53461F1-B8C8-49E0-884B-4D6459614A17}" type="slidenum">
              <a:rPr lang="it-IT" sz="800" smtClean="0">
                <a:solidFill>
                  <a:schemeClr val="bg1"/>
                </a:solidFill>
              </a:rPr>
              <a:t>‹N›</a:t>
            </a:fld>
            <a:endParaRPr lang="it-IT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31347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8" name="Tabella 67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40406645"/>
              </p:ext>
            </p:extLst>
          </p:nvPr>
        </p:nvGraphicFramePr>
        <p:xfrm>
          <a:off x="0" y="615950"/>
          <a:ext cx="9144000" cy="432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62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28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968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681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2809"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0" u="none" strike="noStrike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0" u="none" strike="noStrike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100" dirty="0">
                        <a:latin typeface="+mn-lt"/>
                      </a:endParaRPr>
                    </a:p>
                  </a:txBody>
                  <a:tcPr marT="34290" marB="3429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28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T="34290" marB="34290"/>
                </a:tc>
                <a:tc>
                  <a:txBody>
                    <a:bodyPr/>
                    <a:lstStyle/>
                    <a:p>
                      <a:endParaRPr lang="it-IT" sz="1100" dirty="0"/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39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 marL="144000"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39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 marL="144000"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T="34290" marB="34290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endParaRPr lang="it-IT" sz="1100" dirty="0"/>
                    </a:p>
                  </a:txBody>
                  <a:tcPr marT="34290" marB="34290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endParaRPr lang="it-IT" sz="1100" dirty="0"/>
                    </a:p>
                  </a:txBody>
                  <a:tcPr marT="34290" marB="34290"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sp>
        <p:nvSpPr>
          <p:cNvPr id="48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102270" y="874328"/>
            <a:ext cx="771042" cy="208206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400" b="1" i="1" smtClean="0">
                <a:solidFill>
                  <a:srgbClr val="004785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9.00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1154222" y="874328"/>
            <a:ext cx="771042" cy="208206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400" b="1" i="1" smtClean="0">
                <a:solidFill>
                  <a:srgbClr val="004785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9.30</a:t>
            </a:r>
          </a:p>
        </p:txBody>
      </p:sp>
      <p:sp>
        <p:nvSpPr>
          <p:cNvPr id="50" name="Text Placeholder 2"/>
          <p:cNvSpPr>
            <a:spLocks noGrp="1"/>
          </p:cNvSpPr>
          <p:nvPr>
            <p:ph type="body" idx="14" hasCustomPrompt="1"/>
          </p:nvPr>
        </p:nvSpPr>
        <p:spPr>
          <a:xfrm>
            <a:off x="2086042" y="874328"/>
            <a:ext cx="3889826" cy="208206"/>
          </a:xfrm>
          <a:prstGeom prst="rect">
            <a:avLst/>
          </a:prstGeom>
        </p:spPr>
        <p:txBody>
          <a:bodyPr lIns="14400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lang="it-IT" sz="1400" b="1" i="1" smtClean="0">
                <a:solidFill>
                  <a:srgbClr val="004785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Welcome coffee</a:t>
            </a:r>
          </a:p>
        </p:txBody>
      </p:sp>
      <p:sp>
        <p:nvSpPr>
          <p:cNvPr id="52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2016919" y="215851"/>
            <a:ext cx="5110162" cy="32156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70000"/>
              </a:lnSpc>
              <a:buNone/>
              <a:defRPr sz="3600" b="1" baseline="0">
                <a:solidFill>
                  <a:srgbClr val="00478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AGENDA DEL GIORNO</a:t>
            </a:r>
          </a:p>
        </p:txBody>
      </p:sp>
      <p:sp>
        <p:nvSpPr>
          <p:cNvPr id="56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102270" y="2280859"/>
            <a:ext cx="771042" cy="215891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400" b="1" i="1" smtClean="0">
                <a:solidFill>
                  <a:srgbClr val="004785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0.00</a:t>
            </a:r>
          </a:p>
        </p:txBody>
      </p:sp>
      <p:sp>
        <p:nvSpPr>
          <p:cNvPr id="57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1154222" y="2280859"/>
            <a:ext cx="771042" cy="215891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400" b="1" i="1" smtClean="0">
                <a:solidFill>
                  <a:srgbClr val="004785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0.00</a:t>
            </a:r>
          </a:p>
        </p:txBody>
      </p:sp>
      <p:sp>
        <p:nvSpPr>
          <p:cNvPr id="58" name="Text Placeholder 2"/>
          <p:cNvSpPr>
            <a:spLocks noGrp="1"/>
          </p:cNvSpPr>
          <p:nvPr>
            <p:ph type="body" idx="17" hasCustomPrompt="1"/>
          </p:nvPr>
        </p:nvSpPr>
        <p:spPr>
          <a:xfrm>
            <a:off x="2086042" y="2280859"/>
            <a:ext cx="3889826" cy="215891"/>
          </a:xfrm>
          <a:prstGeom prst="rect">
            <a:avLst/>
          </a:prstGeom>
        </p:spPr>
        <p:txBody>
          <a:bodyPr lIns="14400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lang="it-IT" sz="1400" b="1" i="1" smtClean="0">
                <a:solidFill>
                  <a:srgbClr val="004785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Coffee break</a:t>
            </a:r>
          </a:p>
        </p:txBody>
      </p:sp>
      <p:sp>
        <p:nvSpPr>
          <p:cNvPr id="59" name="Text Placeholder 2"/>
          <p:cNvSpPr>
            <a:spLocks noGrp="1"/>
          </p:cNvSpPr>
          <p:nvPr>
            <p:ph type="body" idx="18" hasCustomPrompt="1"/>
          </p:nvPr>
        </p:nvSpPr>
        <p:spPr>
          <a:xfrm>
            <a:off x="109516" y="3559383"/>
            <a:ext cx="771042" cy="215891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400" b="1" i="1" smtClean="0">
                <a:solidFill>
                  <a:srgbClr val="004785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0.00</a:t>
            </a:r>
          </a:p>
        </p:txBody>
      </p:sp>
      <p:sp>
        <p:nvSpPr>
          <p:cNvPr id="60" name="Text Placeholder 2"/>
          <p:cNvSpPr>
            <a:spLocks noGrp="1"/>
          </p:cNvSpPr>
          <p:nvPr>
            <p:ph type="body" idx="19" hasCustomPrompt="1"/>
          </p:nvPr>
        </p:nvSpPr>
        <p:spPr>
          <a:xfrm>
            <a:off x="1161468" y="3559383"/>
            <a:ext cx="771042" cy="215891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400" b="1" i="1" smtClean="0">
                <a:solidFill>
                  <a:srgbClr val="004785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0.00</a:t>
            </a:r>
          </a:p>
        </p:txBody>
      </p:sp>
      <p:sp>
        <p:nvSpPr>
          <p:cNvPr id="61" name="Text Placeholder 2"/>
          <p:cNvSpPr>
            <a:spLocks noGrp="1"/>
          </p:cNvSpPr>
          <p:nvPr>
            <p:ph type="body" idx="20" hasCustomPrompt="1"/>
          </p:nvPr>
        </p:nvSpPr>
        <p:spPr>
          <a:xfrm>
            <a:off x="2093288" y="3559383"/>
            <a:ext cx="3889826" cy="215891"/>
          </a:xfrm>
          <a:prstGeom prst="rect">
            <a:avLst/>
          </a:prstGeom>
        </p:spPr>
        <p:txBody>
          <a:bodyPr lIns="14400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lang="it-IT" sz="1400" b="1" i="1" smtClean="0">
                <a:solidFill>
                  <a:srgbClr val="004785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Light lunch</a:t>
            </a:r>
          </a:p>
        </p:txBody>
      </p:sp>
      <p:sp>
        <p:nvSpPr>
          <p:cNvPr id="62" name="Text Placeholder 2"/>
          <p:cNvSpPr>
            <a:spLocks noGrp="1"/>
          </p:cNvSpPr>
          <p:nvPr>
            <p:ph type="body" idx="21" hasCustomPrompt="1"/>
          </p:nvPr>
        </p:nvSpPr>
        <p:spPr>
          <a:xfrm>
            <a:off x="102270" y="4622033"/>
            <a:ext cx="771042" cy="215891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400" b="1" i="1" smtClean="0">
                <a:solidFill>
                  <a:srgbClr val="004785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0.00</a:t>
            </a:r>
          </a:p>
        </p:txBody>
      </p:sp>
      <p:sp>
        <p:nvSpPr>
          <p:cNvPr id="63" name="Text Placeholder 2"/>
          <p:cNvSpPr>
            <a:spLocks noGrp="1"/>
          </p:cNvSpPr>
          <p:nvPr>
            <p:ph type="body" idx="22" hasCustomPrompt="1"/>
          </p:nvPr>
        </p:nvSpPr>
        <p:spPr>
          <a:xfrm>
            <a:off x="1154222" y="4622033"/>
            <a:ext cx="771042" cy="215891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400" b="1" i="1" smtClean="0">
                <a:solidFill>
                  <a:srgbClr val="004785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0.00</a:t>
            </a:r>
          </a:p>
        </p:txBody>
      </p:sp>
      <p:sp>
        <p:nvSpPr>
          <p:cNvPr id="64" name="Text Placeholder 2"/>
          <p:cNvSpPr>
            <a:spLocks noGrp="1"/>
          </p:cNvSpPr>
          <p:nvPr>
            <p:ph type="body" idx="23" hasCustomPrompt="1"/>
          </p:nvPr>
        </p:nvSpPr>
        <p:spPr>
          <a:xfrm>
            <a:off x="2086042" y="4622033"/>
            <a:ext cx="3889826" cy="215891"/>
          </a:xfrm>
          <a:prstGeom prst="rect">
            <a:avLst/>
          </a:prstGeom>
        </p:spPr>
        <p:txBody>
          <a:bodyPr lIns="14400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lang="it-IT" sz="1400" b="1" i="1" smtClean="0">
                <a:solidFill>
                  <a:srgbClr val="004785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Chiusura</a:t>
            </a:r>
          </a:p>
        </p:txBody>
      </p:sp>
      <p:sp>
        <p:nvSpPr>
          <p:cNvPr id="65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109516" y="1129086"/>
            <a:ext cx="771042" cy="208206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300" b="0" i="0" smtClean="0">
                <a:solidFill>
                  <a:srgbClr val="004785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0.00</a:t>
            </a:r>
          </a:p>
        </p:txBody>
      </p:sp>
      <p:sp>
        <p:nvSpPr>
          <p:cNvPr id="66" name="Text Placeholder 2"/>
          <p:cNvSpPr>
            <a:spLocks noGrp="1"/>
          </p:cNvSpPr>
          <p:nvPr>
            <p:ph type="body" idx="25" hasCustomPrompt="1"/>
          </p:nvPr>
        </p:nvSpPr>
        <p:spPr>
          <a:xfrm>
            <a:off x="1161468" y="1129086"/>
            <a:ext cx="771042" cy="208206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300" b="0" i="0" kern="1200" baseline="0" dirty="0" smtClean="0">
                <a:solidFill>
                  <a:srgbClr val="004785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it-IT" dirty="0"/>
              <a:t>0.00</a:t>
            </a:r>
          </a:p>
        </p:txBody>
      </p:sp>
      <p:sp>
        <p:nvSpPr>
          <p:cNvPr id="67" name="Text Placeholder 2"/>
          <p:cNvSpPr>
            <a:spLocks noGrp="1"/>
          </p:cNvSpPr>
          <p:nvPr>
            <p:ph type="body" idx="26" hasCustomPrompt="1"/>
          </p:nvPr>
        </p:nvSpPr>
        <p:spPr>
          <a:xfrm>
            <a:off x="2093288" y="1129086"/>
            <a:ext cx="3889826" cy="208206"/>
          </a:xfrm>
          <a:prstGeom prst="rect">
            <a:avLst/>
          </a:prstGeom>
        </p:spPr>
        <p:txBody>
          <a:bodyPr lIns="14400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lang="it-IT" sz="1300" b="0" i="0" smtClean="0">
                <a:solidFill>
                  <a:srgbClr val="004785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endParaRPr lang="it-IT" dirty="0"/>
          </a:p>
        </p:txBody>
      </p:sp>
      <p:sp>
        <p:nvSpPr>
          <p:cNvPr id="70" name="Text Placeholder 2"/>
          <p:cNvSpPr>
            <a:spLocks noGrp="1"/>
          </p:cNvSpPr>
          <p:nvPr>
            <p:ph type="body" idx="27" hasCustomPrompt="1"/>
          </p:nvPr>
        </p:nvSpPr>
        <p:spPr>
          <a:xfrm>
            <a:off x="102270" y="2504417"/>
            <a:ext cx="771042" cy="208206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300" b="0" i="0" kern="1200" baseline="0" dirty="0" smtClean="0">
                <a:solidFill>
                  <a:srgbClr val="004785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it-IT" dirty="0"/>
              <a:t>0.00</a:t>
            </a:r>
          </a:p>
        </p:txBody>
      </p:sp>
      <p:sp>
        <p:nvSpPr>
          <p:cNvPr id="71" name="Text Placeholder 2"/>
          <p:cNvSpPr>
            <a:spLocks noGrp="1"/>
          </p:cNvSpPr>
          <p:nvPr>
            <p:ph type="body" idx="28" hasCustomPrompt="1"/>
          </p:nvPr>
        </p:nvSpPr>
        <p:spPr>
          <a:xfrm>
            <a:off x="1154222" y="2504417"/>
            <a:ext cx="771042" cy="208206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300" b="0" i="0" kern="1200" baseline="0" dirty="0" smtClean="0">
                <a:solidFill>
                  <a:srgbClr val="004785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it-IT" dirty="0"/>
              <a:t>0.00</a:t>
            </a:r>
          </a:p>
        </p:txBody>
      </p:sp>
      <p:sp>
        <p:nvSpPr>
          <p:cNvPr id="72" name="Text Placeholder 2"/>
          <p:cNvSpPr>
            <a:spLocks noGrp="1"/>
          </p:cNvSpPr>
          <p:nvPr>
            <p:ph type="body" idx="29" hasCustomPrompt="1"/>
          </p:nvPr>
        </p:nvSpPr>
        <p:spPr>
          <a:xfrm>
            <a:off x="2086042" y="2504417"/>
            <a:ext cx="3889826" cy="208206"/>
          </a:xfrm>
          <a:prstGeom prst="rect">
            <a:avLst/>
          </a:prstGeom>
        </p:spPr>
        <p:txBody>
          <a:bodyPr lIns="14400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lang="it-IT" sz="1300" b="0" i="0" kern="1200" baseline="0" dirty="0" smtClean="0">
                <a:solidFill>
                  <a:srgbClr val="004785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endParaRPr lang="it-IT" dirty="0"/>
          </a:p>
        </p:txBody>
      </p:sp>
      <p:sp>
        <p:nvSpPr>
          <p:cNvPr id="73" name="Text Placeholder 2"/>
          <p:cNvSpPr>
            <a:spLocks noGrp="1"/>
          </p:cNvSpPr>
          <p:nvPr>
            <p:ph type="body" idx="30" hasCustomPrompt="1"/>
          </p:nvPr>
        </p:nvSpPr>
        <p:spPr>
          <a:xfrm>
            <a:off x="109516" y="3778233"/>
            <a:ext cx="771042" cy="208206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300" b="0" i="0" kern="1200" baseline="0" dirty="0" smtClean="0">
                <a:solidFill>
                  <a:srgbClr val="004785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it-IT" dirty="0"/>
              <a:t>0.00</a:t>
            </a:r>
          </a:p>
        </p:txBody>
      </p:sp>
      <p:sp>
        <p:nvSpPr>
          <p:cNvPr id="74" name="Text Placeholder 2"/>
          <p:cNvSpPr>
            <a:spLocks noGrp="1"/>
          </p:cNvSpPr>
          <p:nvPr>
            <p:ph type="body" idx="31" hasCustomPrompt="1"/>
          </p:nvPr>
        </p:nvSpPr>
        <p:spPr>
          <a:xfrm>
            <a:off x="1161468" y="3778233"/>
            <a:ext cx="771042" cy="208206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300" b="0" i="0" kern="1200" baseline="0" dirty="0" smtClean="0">
                <a:solidFill>
                  <a:srgbClr val="004785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it-IT" dirty="0"/>
              <a:t>0.00</a:t>
            </a:r>
          </a:p>
        </p:txBody>
      </p:sp>
      <p:sp>
        <p:nvSpPr>
          <p:cNvPr id="75" name="Text Placeholder 2"/>
          <p:cNvSpPr>
            <a:spLocks noGrp="1"/>
          </p:cNvSpPr>
          <p:nvPr>
            <p:ph type="body" idx="32" hasCustomPrompt="1"/>
          </p:nvPr>
        </p:nvSpPr>
        <p:spPr>
          <a:xfrm>
            <a:off x="2093288" y="3778233"/>
            <a:ext cx="3889826" cy="208206"/>
          </a:xfrm>
          <a:prstGeom prst="rect">
            <a:avLst/>
          </a:prstGeom>
        </p:spPr>
        <p:txBody>
          <a:bodyPr lIns="14400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lang="it-IT" sz="1300" b="0" i="0" kern="1200" baseline="0" dirty="0" smtClean="0">
                <a:solidFill>
                  <a:srgbClr val="004785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endParaRPr lang="it-IT" dirty="0"/>
          </a:p>
        </p:txBody>
      </p:sp>
      <p:sp>
        <p:nvSpPr>
          <p:cNvPr id="76" name="Text Placeholder 2"/>
          <p:cNvSpPr>
            <a:spLocks noGrp="1"/>
          </p:cNvSpPr>
          <p:nvPr>
            <p:ph type="body" idx="33" hasCustomPrompt="1"/>
          </p:nvPr>
        </p:nvSpPr>
        <p:spPr>
          <a:xfrm>
            <a:off x="1" y="628335"/>
            <a:ext cx="2016919" cy="208206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400" b="1" i="0" smtClean="0">
                <a:solidFill>
                  <a:schemeClr val="bg1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ORA</a:t>
            </a:r>
          </a:p>
        </p:txBody>
      </p:sp>
      <p:sp>
        <p:nvSpPr>
          <p:cNvPr id="78" name="Text Placeholder 2"/>
          <p:cNvSpPr>
            <a:spLocks noGrp="1"/>
          </p:cNvSpPr>
          <p:nvPr>
            <p:ph type="body" idx="34" hasCustomPrompt="1"/>
          </p:nvPr>
        </p:nvSpPr>
        <p:spPr>
          <a:xfrm>
            <a:off x="2082800" y="628335"/>
            <a:ext cx="4191000" cy="208206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400" b="1" i="0" smtClean="0">
                <a:solidFill>
                  <a:schemeClr val="bg1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ARGOMENTI</a:t>
            </a:r>
          </a:p>
        </p:txBody>
      </p:sp>
      <p:sp>
        <p:nvSpPr>
          <p:cNvPr id="79" name="Text Placeholder 2"/>
          <p:cNvSpPr>
            <a:spLocks noGrp="1"/>
          </p:cNvSpPr>
          <p:nvPr>
            <p:ph type="body" idx="35" hasCustomPrompt="1"/>
          </p:nvPr>
        </p:nvSpPr>
        <p:spPr>
          <a:xfrm>
            <a:off x="6305814" y="628335"/>
            <a:ext cx="2804319" cy="208206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400" b="1" i="0" smtClean="0">
                <a:solidFill>
                  <a:schemeClr val="bg1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SPEAKER</a:t>
            </a:r>
          </a:p>
        </p:txBody>
      </p:sp>
      <p:sp>
        <p:nvSpPr>
          <p:cNvPr id="80" name="Text Placeholder 2"/>
          <p:cNvSpPr>
            <a:spLocks noGrp="1"/>
          </p:cNvSpPr>
          <p:nvPr>
            <p:ph type="body" idx="36" hasCustomPrompt="1"/>
          </p:nvPr>
        </p:nvSpPr>
        <p:spPr>
          <a:xfrm>
            <a:off x="6273800" y="1129086"/>
            <a:ext cx="2836332" cy="220907"/>
          </a:xfrm>
          <a:prstGeom prst="rect">
            <a:avLst/>
          </a:prstGeom>
        </p:spPr>
        <p:txBody>
          <a:bodyPr lIns="144000"/>
          <a:lstStyle>
            <a:lvl1pPr marL="0" indent="0" algn="l">
              <a:lnSpc>
                <a:spcPct val="20000"/>
              </a:lnSpc>
              <a:buFont typeface="Arial" panose="020B0604020202020204" pitchFamily="34" charset="0"/>
              <a:buNone/>
              <a:defRPr lang="it-IT" sz="1200" b="1" i="0" smtClean="0">
                <a:solidFill>
                  <a:srgbClr val="004785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Nome Cognome</a:t>
            </a:r>
          </a:p>
          <a:p>
            <a:pPr lvl="0"/>
            <a:r>
              <a:rPr lang="it-IT" dirty="0"/>
              <a:t>Titolo</a:t>
            </a:r>
          </a:p>
        </p:txBody>
      </p:sp>
      <p:sp>
        <p:nvSpPr>
          <p:cNvPr id="30" name="CasellaDiTesto 29"/>
          <p:cNvSpPr txBox="1"/>
          <p:nvPr userDrawn="1"/>
        </p:nvSpPr>
        <p:spPr>
          <a:xfrm>
            <a:off x="4316506" y="4907884"/>
            <a:ext cx="5109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53461F1-B8C8-49E0-884B-4D6459614A17}" type="slidenum">
              <a:rPr lang="it-IT" sz="800" smtClean="0">
                <a:solidFill>
                  <a:schemeClr val="bg1"/>
                </a:solidFill>
              </a:rPr>
              <a:t>‹N›</a:t>
            </a:fld>
            <a:endParaRPr lang="it-IT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941256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401638" y="215851"/>
            <a:ext cx="4176027" cy="32156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70000"/>
              </a:lnSpc>
              <a:buNone/>
              <a:defRPr sz="3600" b="1" baseline="0">
                <a:solidFill>
                  <a:srgbClr val="00478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TITOLO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401636" y="3608786"/>
            <a:ext cx="8336331" cy="995069"/>
          </a:xfrm>
          <a:prstGeom prst="rect">
            <a:avLst/>
          </a:prstGeom>
        </p:spPr>
        <p:txBody>
          <a:bodyPr/>
          <a:lstStyle>
            <a:lvl1pPr marL="0" marR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it-IT" sz="1400" b="0" i="0" smtClean="0">
                <a:solidFill>
                  <a:schemeClr val="tx1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7" hasCustomPrompt="1"/>
          </p:nvPr>
        </p:nvSpPr>
        <p:spPr>
          <a:xfrm>
            <a:off x="401637" y="684243"/>
            <a:ext cx="8336331" cy="471458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600" b="0" i="0" smtClean="0">
                <a:solidFill>
                  <a:schemeClr val="tx1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</a:p>
        </p:txBody>
      </p:sp>
      <p:graphicFrame>
        <p:nvGraphicFramePr>
          <p:cNvPr id="17" name="Grafico 16"/>
          <p:cNvGraphicFramePr/>
          <p:nvPr userDrawn="1">
            <p:extLst>
              <p:ext uri="{D42A27DB-BD31-4B8C-83A1-F6EECF244321}">
                <p14:modId xmlns:p14="http://schemas.microsoft.com/office/powerpoint/2010/main" val="1497480533"/>
              </p:ext>
            </p:extLst>
          </p:nvPr>
        </p:nvGraphicFramePr>
        <p:xfrm>
          <a:off x="401638" y="1353328"/>
          <a:ext cx="3992563" cy="2155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1" name="Grafico 20"/>
          <p:cNvGraphicFramePr/>
          <p:nvPr userDrawn="1">
            <p:extLst>
              <p:ext uri="{D42A27DB-BD31-4B8C-83A1-F6EECF244321}">
                <p14:modId xmlns:p14="http://schemas.microsoft.com/office/powerpoint/2010/main" val="535012647"/>
              </p:ext>
            </p:extLst>
          </p:nvPr>
        </p:nvGraphicFramePr>
        <p:xfrm>
          <a:off x="4413434" y="1356569"/>
          <a:ext cx="4305300" cy="2152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CasellaDiTesto 8">
            <a:extLst>
              <a:ext uri="{FF2B5EF4-FFF2-40B4-BE49-F238E27FC236}">
                <a16:creationId xmlns:a16="http://schemas.microsoft.com/office/drawing/2014/main" id="{4897A01D-4A6D-4B08-9E6B-8B197104B20B}"/>
              </a:ext>
            </a:extLst>
          </p:cNvPr>
          <p:cNvSpPr txBox="1"/>
          <p:nvPr userDrawn="1"/>
        </p:nvSpPr>
        <p:spPr>
          <a:xfrm>
            <a:off x="7619958" y="4863494"/>
            <a:ext cx="5109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53461F1-B8C8-49E0-884B-4D6459614A17}" type="slidenum">
              <a:rPr lang="it-IT" sz="800" smtClean="0">
                <a:solidFill>
                  <a:schemeClr val="bg1"/>
                </a:solidFill>
              </a:rPr>
              <a:t>‹N›</a:t>
            </a:fld>
            <a:endParaRPr lang="it-IT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484588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raziamen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 userDrawn="1"/>
        </p:nvSpPr>
        <p:spPr>
          <a:xfrm>
            <a:off x="4316506" y="4907884"/>
            <a:ext cx="5109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53461F1-B8C8-49E0-884B-4D6459614A17}" type="slidenum">
              <a:rPr lang="it-IT" sz="800" smtClean="0">
                <a:solidFill>
                  <a:schemeClr val="bg1"/>
                </a:solidFill>
              </a:rPr>
              <a:t>‹N›</a:t>
            </a:fld>
            <a:endParaRPr lang="it-IT" sz="800" dirty="0">
              <a:solidFill>
                <a:schemeClr val="bg1"/>
              </a:solidFill>
            </a:endParaRP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44A01F58-0E35-4788-9AEF-99D77BC90F8E}"/>
              </a:ext>
            </a:extLst>
          </p:cNvPr>
          <p:cNvSpPr/>
          <p:nvPr userDrawn="1"/>
        </p:nvSpPr>
        <p:spPr bwMode="auto">
          <a:xfrm>
            <a:off x="0" y="4670696"/>
            <a:ext cx="9144000" cy="47280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914400"/>
            <a:endParaRPr lang="it-IT" sz="1800">
              <a:solidFill>
                <a:prstClr val="black"/>
              </a:solidFill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402D92C-D0CC-4682-A7DC-11B1118F4AF6}"/>
              </a:ext>
            </a:extLst>
          </p:cNvPr>
          <p:cNvSpPr txBox="1"/>
          <p:nvPr userDrawn="1"/>
        </p:nvSpPr>
        <p:spPr>
          <a:xfrm>
            <a:off x="2084962" y="2340918"/>
            <a:ext cx="49740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>
                <a:solidFill>
                  <a:schemeClr val="bg1">
                    <a:lumMod val="65000"/>
                  </a:schemeClr>
                </a:solidFill>
              </a:rPr>
              <a:t>Grazie per l’attenzione</a:t>
            </a:r>
          </a:p>
        </p:txBody>
      </p:sp>
      <p:pic>
        <p:nvPicPr>
          <p:cNvPr id="7" name="Immagine 6" descr="Immagine che contiene testo&#10;&#10;Descrizione generata automaticamente">
            <a:extLst>
              <a:ext uri="{FF2B5EF4-FFF2-40B4-BE49-F238E27FC236}">
                <a16:creationId xmlns:a16="http://schemas.microsoft.com/office/drawing/2014/main" id="{ACC4519D-2FD8-42A0-BAF5-01F15C4009B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122" y="3979087"/>
            <a:ext cx="1608306" cy="804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586088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bian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02784" y="4909379"/>
            <a:ext cx="7068483" cy="218148"/>
          </a:xfrm>
          <a:prstGeom prst="rect">
            <a:avLst/>
          </a:prstGeom>
          <a:solidFill>
            <a:srgbClr val="004785"/>
          </a:solidFill>
        </p:spPr>
        <p:txBody>
          <a:bodyPr anchor="ctr" anchorCtr="0"/>
          <a:lstStyle>
            <a:lvl1pPr marL="0" indent="0">
              <a:buNone/>
              <a:defRPr sz="1050" b="0" i="1" baseline="0">
                <a:solidFill>
                  <a:schemeClr val="bg1"/>
                </a:solidFill>
                <a:latin typeface="+mn-lt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Coinvolgere per </a:t>
            </a:r>
            <a:r>
              <a:rPr lang="it-IT" dirty="0" err="1"/>
              <a:t>performare</a:t>
            </a:r>
            <a:r>
              <a:rPr lang="it-IT" dirty="0"/>
              <a:t> (personalizza la tua frase)</a:t>
            </a:r>
          </a:p>
        </p:txBody>
      </p:sp>
    </p:spTree>
    <p:extLst>
      <p:ext uri="{BB962C8B-B14F-4D97-AF65-F5344CB8AC3E}">
        <p14:creationId xmlns:p14="http://schemas.microsoft.com/office/powerpoint/2010/main" val="1233247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bian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02784" y="4909379"/>
            <a:ext cx="7068483" cy="218148"/>
          </a:xfrm>
          <a:prstGeom prst="rect">
            <a:avLst/>
          </a:prstGeom>
          <a:solidFill>
            <a:srgbClr val="004785"/>
          </a:solidFill>
        </p:spPr>
        <p:txBody>
          <a:bodyPr anchor="ctr" anchorCtr="0"/>
          <a:lstStyle>
            <a:lvl1pPr marL="0" indent="0">
              <a:buNone/>
              <a:defRPr sz="1050" b="0" i="1" baseline="0">
                <a:solidFill>
                  <a:schemeClr val="bg1"/>
                </a:solidFill>
                <a:latin typeface="+mn-lt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Coinvolgere per </a:t>
            </a:r>
            <a:r>
              <a:rPr lang="it-IT" dirty="0" err="1"/>
              <a:t>performare</a:t>
            </a:r>
            <a:r>
              <a:rPr lang="it-IT" dirty="0"/>
              <a:t> (personalizza la tua frase)</a:t>
            </a:r>
          </a:p>
        </p:txBody>
      </p:sp>
    </p:spTree>
    <p:extLst>
      <p:ext uri="{BB962C8B-B14F-4D97-AF65-F5344CB8AC3E}">
        <p14:creationId xmlns:p14="http://schemas.microsoft.com/office/powerpoint/2010/main" val="42704599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lide bian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02784" y="4909379"/>
            <a:ext cx="7068483" cy="218148"/>
          </a:xfrm>
          <a:prstGeom prst="rect">
            <a:avLst/>
          </a:prstGeom>
          <a:solidFill>
            <a:srgbClr val="004785"/>
          </a:solidFill>
        </p:spPr>
        <p:txBody>
          <a:bodyPr anchor="ctr" anchorCtr="0"/>
          <a:lstStyle>
            <a:lvl1pPr marL="0" indent="0">
              <a:buNone/>
              <a:defRPr sz="1050" b="0" i="1" baseline="0">
                <a:solidFill>
                  <a:schemeClr val="bg1"/>
                </a:solidFill>
                <a:latin typeface="+mn-lt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Coinvolgere per </a:t>
            </a:r>
            <a:r>
              <a:rPr lang="it-IT" dirty="0" err="1"/>
              <a:t>performare</a:t>
            </a:r>
            <a:r>
              <a:rPr lang="it-IT" dirty="0"/>
              <a:t> (personalizza la tua frase)</a:t>
            </a:r>
          </a:p>
        </p:txBody>
      </p:sp>
    </p:spTree>
    <p:extLst>
      <p:ext uri="{BB962C8B-B14F-4D97-AF65-F5344CB8AC3E}">
        <p14:creationId xmlns:p14="http://schemas.microsoft.com/office/powerpoint/2010/main" val="28067476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lide bian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02784" y="4909379"/>
            <a:ext cx="7068483" cy="218148"/>
          </a:xfrm>
          <a:prstGeom prst="rect">
            <a:avLst/>
          </a:prstGeom>
          <a:solidFill>
            <a:srgbClr val="004785"/>
          </a:solidFill>
        </p:spPr>
        <p:txBody>
          <a:bodyPr anchor="ctr" anchorCtr="0"/>
          <a:lstStyle>
            <a:lvl1pPr marL="0" indent="0">
              <a:buNone/>
              <a:defRPr sz="1050" b="0" i="1" baseline="0">
                <a:solidFill>
                  <a:schemeClr val="bg1"/>
                </a:solidFill>
                <a:latin typeface="+mn-lt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Coinvolgere per </a:t>
            </a:r>
            <a:r>
              <a:rPr lang="it-IT" dirty="0" err="1"/>
              <a:t>performare</a:t>
            </a:r>
            <a:r>
              <a:rPr lang="it-IT" dirty="0"/>
              <a:t> (personalizza la tua frase)</a:t>
            </a:r>
          </a:p>
        </p:txBody>
      </p:sp>
    </p:spTree>
    <p:extLst>
      <p:ext uri="{BB962C8B-B14F-4D97-AF65-F5344CB8AC3E}">
        <p14:creationId xmlns:p14="http://schemas.microsoft.com/office/powerpoint/2010/main" val="6933036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lide bian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02784" y="4909379"/>
            <a:ext cx="7068483" cy="218148"/>
          </a:xfrm>
          <a:prstGeom prst="rect">
            <a:avLst/>
          </a:prstGeom>
          <a:solidFill>
            <a:srgbClr val="004785"/>
          </a:solidFill>
        </p:spPr>
        <p:txBody>
          <a:bodyPr anchor="ctr" anchorCtr="0"/>
          <a:lstStyle>
            <a:lvl1pPr marL="0" indent="0">
              <a:buNone/>
              <a:defRPr sz="1050" b="0" i="1" baseline="0">
                <a:solidFill>
                  <a:schemeClr val="bg1"/>
                </a:solidFill>
                <a:latin typeface="+mn-lt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Coinvolgere per </a:t>
            </a:r>
            <a:r>
              <a:rPr lang="it-IT" dirty="0" err="1"/>
              <a:t>performare</a:t>
            </a:r>
            <a:r>
              <a:rPr lang="it-IT" dirty="0"/>
              <a:t> (personalizza la tua frase)</a:t>
            </a:r>
          </a:p>
        </p:txBody>
      </p:sp>
    </p:spTree>
    <p:extLst>
      <p:ext uri="{BB962C8B-B14F-4D97-AF65-F5344CB8AC3E}">
        <p14:creationId xmlns:p14="http://schemas.microsoft.com/office/powerpoint/2010/main" val="2532040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bian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 userDrawn="1"/>
        </p:nvSpPr>
        <p:spPr>
          <a:xfrm>
            <a:off x="7808644" y="4863494"/>
            <a:ext cx="5109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53461F1-B8C8-49E0-884B-4D6459614A17}" type="slidenum">
              <a:rPr lang="it-IT" sz="800" smtClean="0">
                <a:solidFill>
                  <a:schemeClr val="bg1"/>
                </a:solidFill>
              </a:rPr>
              <a:t>‹N›</a:t>
            </a:fld>
            <a:endParaRPr lang="it-IT" sz="800" dirty="0">
              <a:solidFill>
                <a:schemeClr val="bg1"/>
              </a:solidFill>
            </a:endParaRPr>
          </a:p>
        </p:txBody>
      </p:sp>
      <p:sp>
        <p:nvSpPr>
          <p:cNvPr id="7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298047" y="259543"/>
            <a:ext cx="8172450" cy="428754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70000"/>
              </a:lnSpc>
              <a:buNone/>
              <a:defRPr sz="3600" b="1" baseline="0">
                <a:solidFill>
                  <a:srgbClr val="00478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TITOLO</a:t>
            </a:r>
          </a:p>
        </p:txBody>
      </p:sp>
    </p:spTree>
    <p:extLst>
      <p:ext uri="{BB962C8B-B14F-4D97-AF65-F5344CB8AC3E}">
        <p14:creationId xmlns:p14="http://schemas.microsoft.com/office/powerpoint/2010/main" val="4038830082"/>
      </p:ext>
    </p:extLst>
  </p:cSld>
  <p:clrMapOvr>
    <a:masterClrMapping/>
  </p:clrMapOvr>
  <p:transition spd="slow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lide bian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02784" y="4909379"/>
            <a:ext cx="7068483" cy="218148"/>
          </a:xfrm>
          <a:prstGeom prst="rect">
            <a:avLst/>
          </a:prstGeom>
          <a:solidFill>
            <a:srgbClr val="004785"/>
          </a:solidFill>
        </p:spPr>
        <p:txBody>
          <a:bodyPr anchor="ctr" anchorCtr="0"/>
          <a:lstStyle>
            <a:lvl1pPr marL="0" indent="0">
              <a:buNone/>
              <a:defRPr sz="1050" b="0" i="1" baseline="0">
                <a:solidFill>
                  <a:schemeClr val="bg1"/>
                </a:solidFill>
                <a:latin typeface="+mn-lt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Coinvolgere per </a:t>
            </a:r>
            <a:r>
              <a:rPr lang="it-IT" dirty="0" err="1"/>
              <a:t>performare</a:t>
            </a:r>
            <a:r>
              <a:rPr lang="it-IT" dirty="0"/>
              <a:t> (personalizza la tua frase)</a:t>
            </a:r>
          </a:p>
        </p:txBody>
      </p:sp>
    </p:spTree>
    <p:extLst>
      <p:ext uri="{BB962C8B-B14F-4D97-AF65-F5344CB8AC3E}">
        <p14:creationId xmlns:p14="http://schemas.microsoft.com/office/powerpoint/2010/main" val="27655448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lide bian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02784" y="4909379"/>
            <a:ext cx="7068483" cy="218148"/>
          </a:xfrm>
          <a:prstGeom prst="rect">
            <a:avLst/>
          </a:prstGeom>
          <a:solidFill>
            <a:srgbClr val="004785"/>
          </a:solidFill>
        </p:spPr>
        <p:txBody>
          <a:bodyPr anchor="ctr" anchorCtr="0"/>
          <a:lstStyle>
            <a:lvl1pPr marL="0" indent="0">
              <a:buNone/>
              <a:defRPr sz="1050" b="0" i="1" baseline="0">
                <a:solidFill>
                  <a:schemeClr val="bg1"/>
                </a:solidFill>
                <a:latin typeface="+mn-lt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Coinvolgere per </a:t>
            </a:r>
            <a:r>
              <a:rPr lang="it-IT" dirty="0" err="1"/>
              <a:t>performare</a:t>
            </a:r>
            <a:r>
              <a:rPr lang="it-IT" dirty="0"/>
              <a:t> (personalizza la tua frase)</a:t>
            </a:r>
          </a:p>
        </p:txBody>
      </p:sp>
    </p:spTree>
    <p:extLst>
      <p:ext uri="{BB962C8B-B14F-4D97-AF65-F5344CB8AC3E}">
        <p14:creationId xmlns:p14="http://schemas.microsoft.com/office/powerpoint/2010/main" val="518845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to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781050" y="1864354"/>
            <a:ext cx="7600950" cy="32156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70000"/>
              </a:lnSpc>
              <a:buNone/>
              <a:defRPr sz="5400" b="1" baseline="0">
                <a:solidFill>
                  <a:srgbClr val="00478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TITOLO SEZIONE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781050" y="2304670"/>
            <a:ext cx="7600950" cy="23424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70000"/>
              </a:lnSpc>
              <a:buNone/>
              <a:defRPr sz="3200" b="1" i="1" baseline="0">
                <a:solidFill>
                  <a:srgbClr val="A6A6A6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sotto titolo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EBA9508-0CAF-4C06-9779-70D4CEDEFD60}"/>
              </a:ext>
            </a:extLst>
          </p:cNvPr>
          <p:cNvSpPr txBox="1"/>
          <p:nvPr userDrawn="1"/>
        </p:nvSpPr>
        <p:spPr>
          <a:xfrm>
            <a:off x="7619958" y="4863494"/>
            <a:ext cx="5109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53461F1-B8C8-49E0-884B-4D6459614A17}" type="slidenum">
              <a:rPr lang="it-IT" sz="800" smtClean="0">
                <a:solidFill>
                  <a:schemeClr val="bg1"/>
                </a:solidFill>
              </a:rPr>
              <a:t>‹N›</a:t>
            </a:fld>
            <a:endParaRPr lang="it-IT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896889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466725" y="221291"/>
            <a:ext cx="8172450" cy="32156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70000"/>
              </a:lnSpc>
              <a:buNone/>
              <a:defRPr sz="3600" b="1" baseline="0">
                <a:solidFill>
                  <a:srgbClr val="00478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TITOLO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466725" y="690183"/>
            <a:ext cx="8172450" cy="3967543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600" b="0" i="0" smtClean="0">
                <a:solidFill>
                  <a:schemeClr val="tx1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ultrices</a:t>
            </a:r>
            <a:r>
              <a:rPr lang="it-IT" dirty="0"/>
              <a:t> </a:t>
            </a:r>
            <a:r>
              <a:rPr lang="it-IT" dirty="0" err="1"/>
              <a:t>lacus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libero </a:t>
            </a:r>
            <a:r>
              <a:rPr lang="it-IT" dirty="0" err="1"/>
              <a:t>tempor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convallis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</a:t>
            </a:r>
            <a:r>
              <a:rPr lang="it-IT" dirty="0" err="1"/>
              <a:t>ultricies</a:t>
            </a:r>
            <a:r>
              <a:rPr lang="it-IT" dirty="0"/>
              <a:t>. </a:t>
            </a:r>
            <a:r>
              <a:rPr lang="it-IT" dirty="0" err="1"/>
              <a:t>Fusce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, mi in </a:t>
            </a:r>
            <a:r>
              <a:rPr lang="it-IT" dirty="0" err="1"/>
              <a:t>venenatis</a:t>
            </a:r>
            <a:r>
              <a:rPr lang="it-IT" dirty="0"/>
              <a:t> </a:t>
            </a:r>
            <a:r>
              <a:rPr lang="it-IT" dirty="0" err="1"/>
              <a:t>eleifend</a:t>
            </a:r>
            <a:r>
              <a:rPr lang="it-IT" dirty="0"/>
              <a:t>, est </a:t>
            </a:r>
            <a:r>
              <a:rPr lang="it-IT" dirty="0" err="1"/>
              <a:t>risus</a:t>
            </a:r>
            <a:r>
              <a:rPr lang="it-IT" dirty="0"/>
              <a:t> </a:t>
            </a:r>
            <a:r>
              <a:rPr lang="it-IT" dirty="0" err="1"/>
              <a:t>tincidunt</a:t>
            </a:r>
            <a:r>
              <a:rPr lang="it-IT" dirty="0"/>
              <a:t> </a:t>
            </a:r>
            <a:r>
              <a:rPr lang="it-IT" dirty="0" err="1"/>
              <a:t>erat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pretium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libero ut </a:t>
            </a:r>
            <a:r>
              <a:rPr lang="it-IT" dirty="0" err="1"/>
              <a:t>dolor</a:t>
            </a:r>
            <a:r>
              <a:rPr lang="it-IT" dirty="0"/>
              <a:t>.</a:t>
            </a:r>
          </a:p>
          <a:p>
            <a:pPr lvl="0"/>
            <a:r>
              <a:rPr lang="it-IT" dirty="0" err="1"/>
              <a:t>Phasellus</a:t>
            </a:r>
            <a:r>
              <a:rPr lang="it-IT" dirty="0"/>
              <a:t> </a:t>
            </a:r>
            <a:r>
              <a:rPr lang="it-IT" dirty="0" err="1"/>
              <a:t>rhoncus</a:t>
            </a:r>
            <a:r>
              <a:rPr lang="it-IT" dirty="0"/>
              <a:t>, </a:t>
            </a:r>
            <a:r>
              <a:rPr lang="it-IT" dirty="0" err="1"/>
              <a:t>lectus</a:t>
            </a:r>
            <a:r>
              <a:rPr lang="it-IT" dirty="0"/>
              <a:t> a ornare pulvinar,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vehicula</a:t>
            </a:r>
            <a:r>
              <a:rPr lang="it-IT" dirty="0"/>
              <a:t> </a:t>
            </a:r>
            <a:r>
              <a:rPr lang="it-IT" dirty="0" err="1"/>
              <a:t>metus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</a:t>
            </a:r>
            <a:r>
              <a:rPr lang="it-IT" dirty="0" err="1"/>
              <a:t>ac</a:t>
            </a:r>
            <a:r>
              <a:rPr lang="it-IT" dirty="0"/>
              <a:t> </a:t>
            </a:r>
            <a:r>
              <a:rPr lang="it-IT" dirty="0" err="1"/>
              <a:t>tellus.Lorem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ultrices</a:t>
            </a:r>
            <a:r>
              <a:rPr lang="it-IT" dirty="0"/>
              <a:t> </a:t>
            </a:r>
            <a:r>
              <a:rPr lang="it-IT" dirty="0" err="1"/>
              <a:t>lacus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libero </a:t>
            </a:r>
            <a:r>
              <a:rPr lang="it-IT" dirty="0" err="1"/>
              <a:t>tempor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convallis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</a:t>
            </a:r>
            <a:r>
              <a:rPr lang="it-IT" dirty="0" err="1"/>
              <a:t>ultricies</a:t>
            </a:r>
            <a:r>
              <a:rPr lang="it-IT" dirty="0"/>
              <a:t>. </a:t>
            </a:r>
            <a:r>
              <a:rPr lang="it-IT" dirty="0" err="1"/>
              <a:t>Fusce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, mi in </a:t>
            </a:r>
            <a:r>
              <a:rPr lang="it-IT" dirty="0" err="1"/>
              <a:t>venenatis</a:t>
            </a:r>
            <a:r>
              <a:rPr lang="it-IT" dirty="0"/>
              <a:t> </a:t>
            </a:r>
            <a:r>
              <a:rPr lang="it-IT" dirty="0" err="1"/>
              <a:t>eleifend</a:t>
            </a:r>
            <a:r>
              <a:rPr lang="it-IT" dirty="0"/>
              <a:t>, est </a:t>
            </a:r>
            <a:r>
              <a:rPr lang="it-IT" dirty="0" err="1"/>
              <a:t>risus</a:t>
            </a:r>
            <a:r>
              <a:rPr lang="it-IT" dirty="0"/>
              <a:t> </a:t>
            </a:r>
            <a:r>
              <a:rPr lang="it-IT" dirty="0" err="1"/>
              <a:t>tincidunt</a:t>
            </a:r>
            <a:r>
              <a:rPr lang="it-IT" dirty="0"/>
              <a:t> </a:t>
            </a:r>
            <a:r>
              <a:rPr lang="it-IT" dirty="0" err="1"/>
              <a:t>erat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pretium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libero ut </a:t>
            </a:r>
            <a:r>
              <a:rPr lang="it-IT" dirty="0" err="1"/>
              <a:t>dolor</a:t>
            </a:r>
            <a:r>
              <a:rPr lang="it-IT" dirty="0"/>
              <a:t>. </a:t>
            </a:r>
            <a:r>
              <a:rPr lang="it-IT" dirty="0" err="1"/>
              <a:t>Phasellus</a:t>
            </a:r>
            <a:r>
              <a:rPr lang="it-IT" dirty="0"/>
              <a:t> </a:t>
            </a:r>
            <a:r>
              <a:rPr lang="it-IT" dirty="0" err="1"/>
              <a:t>rhoncus</a:t>
            </a:r>
            <a:r>
              <a:rPr lang="it-IT" dirty="0"/>
              <a:t>, </a:t>
            </a:r>
            <a:r>
              <a:rPr lang="it-IT" dirty="0" err="1"/>
              <a:t>lectus</a:t>
            </a:r>
            <a:r>
              <a:rPr lang="it-IT" dirty="0"/>
              <a:t> a ornare pulvinar,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vehicula</a:t>
            </a:r>
            <a:r>
              <a:rPr lang="it-IT" dirty="0"/>
              <a:t> </a:t>
            </a:r>
            <a:r>
              <a:rPr lang="it-IT" dirty="0" err="1"/>
              <a:t>metus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</a:t>
            </a:r>
            <a:r>
              <a:rPr lang="it-IT" dirty="0" err="1"/>
              <a:t>ac</a:t>
            </a:r>
            <a:r>
              <a:rPr lang="it-IT" dirty="0"/>
              <a:t> </a:t>
            </a:r>
            <a:r>
              <a:rPr lang="it-IT" dirty="0" err="1"/>
              <a:t>tellus.Lorem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</a:t>
            </a:r>
          </a:p>
          <a:p>
            <a:pPr lvl="0"/>
            <a:r>
              <a:rPr lang="it-IT" dirty="0"/>
              <a:t>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ultrices</a:t>
            </a:r>
            <a:r>
              <a:rPr lang="it-IT" dirty="0"/>
              <a:t> </a:t>
            </a:r>
            <a:r>
              <a:rPr lang="it-IT" dirty="0" err="1"/>
              <a:t>lacus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libero </a:t>
            </a:r>
            <a:r>
              <a:rPr lang="it-IT" dirty="0" err="1"/>
              <a:t>tempor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convallis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</a:t>
            </a:r>
            <a:r>
              <a:rPr lang="it-IT" dirty="0" err="1"/>
              <a:t>ultricies</a:t>
            </a:r>
            <a:r>
              <a:rPr lang="it-IT" dirty="0"/>
              <a:t>. </a:t>
            </a:r>
            <a:r>
              <a:rPr lang="it-IT" dirty="0" err="1"/>
              <a:t>Fusce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, mi in </a:t>
            </a:r>
            <a:r>
              <a:rPr lang="it-IT" dirty="0" err="1"/>
              <a:t>venenatis</a:t>
            </a:r>
            <a:r>
              <a:rPr lang="it-IT" dirty="0"/>
              <a:t> </a:t>
            </a:r>
            <a:r>
              <a:rPr lang="it-IT" dirty="0" err="1"/>
              <a:t>eleifend</a:t>
            </a:r>
            <a:r>
              <a:rPr lang="it-IT" dirty="0"/>
              <a:t>, est </a:t>
            </a:r>
            <a:r>
              <a:rPr lang="it-IT" dirty="0" err="1"/>
              <a:t>risus</a:t>
            </a:r>
            <a:r>
              <a:rPr lang="it-IT" dirty="0"/>
              <a:t> </a:t>
            </a:r>
            <a:r>
              <a:rPr lang="it-IT" dirty="0" err="1"/>
              <a:t>tincidunt</a:t>
            </a:r>
            <a:r>
              <a:rPr lang="it-IT" dirty="0"/>
              <a:t> </a:t>
            </a:r>
            <a:r>
              <a:rPr lang="it-IT" dirty="0" err="1"/>
              <a:t>erat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pretium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libero ut </a:t>
            </a:r>
            <a:r>
              <a:rPr lang="it-IT" dirty="0" err="1"/>
              <a:t>dolor</a:t>
            </a:r>
            <a:r>
              <a:rPr lang="it-IT" dirty="0"/>
              <a:t>. </a:t>
            </a:r>
            <a:r>
              <a:rPr lang="it-IT" dirty="0" err="1"/>
              <a:t>Phasellus</a:t>
            </a:r>
            <a:r>
              <a:rPr lang="it-IT" dirty="0"/>
              <a:t> </a:t>
            </a:r>
            <a:r>
              <a:rPr lang="it-IT" dirty="0" err="1"/>
              <a:t>rhoncus</a:t>
            </a:r>
            <a:r>
              <a:rPr lang="it-IT" dirty="0"/>
              <a:t>, </a:t>
            </a:r>
            <a:r>
              <a:rPr lang="it-IT" dirty="0" err="1"/>
              <a:t>lectus</a:t>
            </a:r>
            <a:r>
              <a:rPr lang="it-IT" dirty="0"/>
              <a:t> a ornare pulvinar,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vehicula</a:t>
            </a:r>
            <a:r>
              <a:rPr lang="it-IT" dirty="0"/>
              <a:t> </a:t>
            </a:r>
            <a:r>
              <a:rPr lang="it-IT" dirty="0" err="1"/>
              <a:t>metus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</a:t>
            </a:r>
            <a:r>
              <a:rPr lang="it-IT" dirty="0" err="1"/>
              <a:t>ac</a:t>
            </a:r>
            <a:r>
              <a:rPr lang="it-IT" dirty="0"/>
              <a:t> </a:t>
            </a:r>
            <a:r>
              <a:rPr lang="it-IT" dirty="0" err="1"/>
              <a:t>tellus</a:t>
            </a:r>
            <a:r>
              <a:rPr lang="it-IT" dirty="0"/>
              <a:t>.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3ABB085-205A-4048-9C10-12A1DB4D89BB}"/>
              </a:ext>
            </a:extLst>
          </p:cNvPr>
          <p:cNvSpPr txBox="1"/>
          <p:nvPr userDrawn="1"/>
        </p:nvSpPr>
        <p:spPr>
          <a:xfrm>
            <a:off x="7619958" y="4863494"/>
            <a:ext cx="5109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53461F1-B8C8-49E0-884B-4D6459614A17}" type="slidenum">
              <a:rPr lang="it-IT" sz="800" smtClean="0">
                <a:solidFill>
                  <a:schemeClr val="bg1"/>
                </a:solidFill>
              </a:rPr>
              <a:t>‹N›</a:t>
            </a:fld>
            <a:endParaRPr lang="it-IT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573759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o a pun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466725" y="221291"/>
            <a:ext cx="8172450" cy="32156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70000"/>
              </a:lnSpc>
              <a:buNone/>
              <a:defRPr sz="3600" b="1" baseline="0">
                <a:solidFill>
                  <a:srgbClr val="00478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TITOLO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466725" y="690183"/>
            <a:ext cx="8172450" cy="181355"/>
          </a:xfrm>
          <a:prstGeom prst="rect">
            <a:avLst/>
          </a:prstGeom>
        </p:spPr>
        <p:txBody>
          <a:bodyPr/>
          <a:lstStyle>
            <a:lvl1pPr marL="285750" indent="-285750" algn="l">
              <a:lnSpc>
                <a:spcPct val="70000"/>
              </a:lnSpc>
              <a:buFont typeface="Arial" panose="020B0604020202020204" pitchFamily="34" charset="0"/>
              <a:buChar char="•"/>
              <a:defRPr lang="it-IT" b="1" i="1" smtClean="0"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: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466725" y="939433"/>
            <a:ext cx="8172450" cy="1126028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lang="it-IT" b="0" i="0" smtClean="0">
                <a:solidFill>
                  <a:schemeClr val="tx1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1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ultrices</a:t>
            </a:r>
            <a:r>
              <a:rPr lang="it-IT" dirty="0"/>
              <a:t> </a:t>
            </a:r>
            <a:r>
              <a:rPr lang="it-IT" dirty="0" err="1"/>
              <a:t>lacus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libero </a:t>
            </a:r>
            <a:r>
              <a:rPr lang="it-IT" dirty="0" err="1"/>
              <a:t>tempor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convallis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</a:t>
            </a:r>
            <a:r>
              <a:rPr lang="it-IT" dirty="0" err="1"/>
              <a:t>ultricies</a:t>
            </a:r>
            <a:r>
              <a:rPr lang="it-IT" dirty="0"/>
              <a:t>. </a:t>
            </a:r>
            <a:r>
              <a:rPr lang="it-IT" dirty="0" err="1"/>
              <a:t>Fusce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, mi in </a:t>
            </a:r>
            <a:r>
              <a:rPr lang="it-IT" dirty="0" err="1"/>
              <a:t>venenatis</a:t>
            </a:r>
            <a:r>
              <a:rPr lang="it-IT" dirty="0"/>
              <a:t> </a:t>
            </a:r>
            <a:r>
              <a:rPr lang="it-IT" dirty="0" err="1"/>
              <a:t>eleifend</a:t>
            </a:r>
            <a:r>
              <a:rPr lang="it-IT" dirty="0"/>
              <a:t>, est </a:t>
            </a:r>
            <a:r>
              <a:rPr lang="it-IT" dirty="0" err="1"/>
              <a:t>risus</a:t>
            </a:r>
            <a:r>
              <a:rPr lang="it-IT" dirty="0"/>
              <a:t> </a:t>
            </a:r>
            <a:r>
              <a:rPr lang="it-IT" dirty="0" err="1"/>
              <a:t>tincidunt</a:t>
            </a:r>
            <a:r>
              <a:rPr lang="it-IT" dirty="0"/>
              <a:t> </a:t>
            </a:r>
            <a:r>
              <a:rPr lang="it-IT" dirty="0" err="1"/>
              <a:t>erat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pretium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libero ut </a:t>
            </a:r>
            <a:r>
              <a:rPr lang="it-IT" dirty="0" err="1"/>
              <a:t>dolor</a:t>
            </a:r>
            <a:r>
              <a:rPr lang="it-IT" dirty="0"/>
              <a:t>. </a:t>
            </a:r>
            <a:r>
              <a:rPr lang="it-IT" dirty="0" err="1"/>
              <a:t>Phasellus</a:t>
            </a:r>
            <a:r>
              <a:rPr lang="it-IT" dirty="0"/>
              <a:t> </a:t>
            </a:r>
            <a:r>
              <a:rPr lang="it-IT" dirty="0" err="1"/>
              <a:t>rhoncus</a:t>
            </a:r>
            <a:r>
              <a:rPr lang="it-IT" dirty="0"/>
              <a:t>, </a:t>
            </a:r>
            <a:r>
              <a:rPr lang="it-IT" dirty="0" err="1"/>
              <a:t>lectus</a:t>
            </a:r>
            <a:r>
              <a:rPr lang="it-IT" dirty="0"/>
              <a:t> a ornare pulvinar,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vehicula</a:t>
            </a:r>
            <a:r>
              <a:rPr lang="it-IT" dirty="0"/>
              <a:t> </a:t>
            </a:r>
            <a:r>
              <a:rPr lang="it-IT" dirty="0" err="1"/>
              <a:t>metus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</a:t>
            </a:r>
            <a:r>
              <a:rPr lang="it-IT" dirty="0" err="1"/>
              <a:t>ac</a:t>
            </a:r>
            <a:r>
              <a:rPr lang="it-IT" dirty="0"/>
              <a:t> </a:t>
            </a:r>
            <a:r>
              <a:rPr lang="it-IT" dirty="0" err="1"/>
              <a:t>tellus</a:t>
            </a:r>
            <a:r>
              <a:rPr lang="it-IT" dirty="0"/>
              <a:t>.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B587208-8F47-4F3D-B730-497644203FA0}"/>
              </a:ext>
            </a:extLst>
          </p:cNvPr>
          <p:cNvSpPr txBox="1"/>
          <p:nvPr userDrawn="1"/>
        </p:nvSpPr>
        <p:spPr>
          <a:xfrm>
            <a:off x="7619958" y="4863494"/>
            <a:ext cx="5109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53461F1-B8C8-49E0-884B-4D6459614A17}" type="slidenum">
              <a:rPr lang="it-IT" sz="800" smtClean="0">
                <a:solidFill>
                  <a:schemeClr val="bg1"/>
                </a:solidFill>
              </a:rPr>
              <a:t>‹N›</a:t>
            </a:fld>
            <a:endParaRPr lang="it-IT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2751043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3444506" y="221291"/>
            <a:ext cx="5293462" cy="32156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70000"/>
              </a:lnSpc>
              <a:buNone/>
              <a:defRPr sz="3600" b="1" baseline="0">
                <a:solidFill>
                  <a:srgbClr val="00478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TITOLO</a:t>
            </a:r>
          </a:p>
        </p:txBody>
      </p:sp>
      <p:sp>
        <p:nvSpPr>
          <p:cNvPr id="10" name="Rettangolo 9"/>
          <p:cNvSpPr/>
          <p:nvPr userDrawn="1"/>
        </p:nvSpPr>
        <p:spPr>
          <a:xfrm>
            <a:off x="0" y="0"/>
            <a:ext cx="3038475" cy="47403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3444506" y="690183"/>
            <a:ext cx="5293463" cy="3968356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600" b="0" i="0" smtClean="0">
                <a:solidFill>
                  <a:schemeClr val="tx1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ultrices</a:t>
            </a:r>
            <a:r>
              <a:rPr lang="it-IT" dirty="0"/>
              <a:t> </a:t>
            </a:r>
            <a:r>
              <a:rPr lang="it-IT" dirty="0" err="1"/>
              <a:t>lacus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libero </a:t>
            </a:r>
            <a:r>
              <a:rPr lang="it-IT" dirty="0" err="1"/>
              <a:t>tempor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convallis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</a:t>
            </a:r>
            <a:r>
              <a:rPr lang="it-IT" dirty="0" err="1"/>
              <a:t>ultricies</a:t>
            </a:r>
            <a:r>
              <a:rPr lang="it-IT" dirty="0"/>
              <a:t>. </a:t>
            </a:r>
            <a:r>
              <a:rPr lang="it-IT" dirty="0" err="1"/>
              <a:t>Fusce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, mi in </a:t>
            </a:r>
            <a:r>
              <a:rPr lang="it-IT" dirty="0" err="1"/>
              <a:t>venenatis</a:t>
            </a:r>
            <a:r>
              <a:rPr lang="it-IT" dirty="0"/>
              <a:t> </a:t>
            </a:r>
            <a:r>
              <a:rPr lang="it-IT" dirty="0" err="1"/>
              <a:t>eleifend</a:t>
            </a:r>
            <a:r>
              <a:rPr lang="it-IT" dirty="0"/>
              <a:t>, est </a:t>
            </a:r>
            <a:r>
              <a:rPr lang="it-IT" dirty="0" err="1"/>
              <a:t>risus</a:t>
            </a:r>
            <a:r>
              <a:rPr lang="it-IT" dirty="0"/>
              <a:t> </a:t>
            </a:r>
            <a:r>
              <a:rPr lang="it-IT" dirty="0" err="1"/>
              <a:t>tincidunt</a:t>
            </a:r>
            <a:r>
              <a:rPr lang="it-IT" dirty="0"/>
              <a:t> </a:t>
            </a:r>
            <a:r>
              <a:rPr lang="it-IT" dirty="0" err="1"/>
              <a:t>erat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pretium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libero ut </a:t>
            </a:r>
            <a:r>
              <a:rPr lang="it-IT" dirty="0" err="1"/>
              <a:t>dolor</a:t>
            </a:r>
            <a:r>
              <a:rPr lang="it-IT" dirty="0"/>
              <a:t>. </a:t>
            </a:r>
          </a:p>
          <a:p>
            <a:pPr lvl="0"/>
            <a:endParaRPr lang="it-IT" dirty="0"/>
          </a:p>
          <a:p>
            <a:pPr lvl="0"/>
            <a:r>
              <a:rPr lang="it-IT" dirty="0" err="1"/>
              <a:t>Phasellus</a:t>
            </a:r>
            <a:r>
              <a:rPr lang="it-IT" dirty="0"/>
              <a:t> </a:t>
            </a:r>
            <a:r>
              <a:rPr lang="it-IT" dirty="0" err="1"/>
              <a:t>rhoncus</a:t>
            </a:r>
            <a:r>
              <a:rPr lang="it-IT" dirty="0"/>
              <a:t>, </a:t>
            </a:r>
            <a:r>
              <a:rPr lang="it-IT" dirty="0" err="1"/>
              <a:t>lectus</a:t>
            </a:r>
            <a:r>
              <a:rPr lang="it-IT" dirty="0"/>
              <a:t> a ornare pulvinar,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vehicula</a:t>
            </a:r>
            <a:r>
              <a:rPr lang="it-IT" dirty="0"/>
              <a:t> </a:t>
            </a:r>
            <a:r>
              <a:rPr lang="it-IT" dirty="0" err="1"/>
              <a:t>metus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</a:t>
            </a:r>
            <a:r>
              <a:rPr lang="it-IT" dirty="0" err="1"/>
              <a:t>ac</a:t>
            </a:r>
            <a:r>
              <a:rPr lang="it-IT" dirty="0"/>
              <a:t> </a:t>
            </a:r>
            <a:r>
              <a:rPr lang="it-IT" dirty="0" err="1"/>
              <a:t>tellus</a:t>
            </a:r>
            <a:r>
              <a:rPr lang="it-IT" dirty="0"/>
              <a:t>.</a:t>
            </a:r>
          </a:p>
        </p:txBody>
      </p:sp>
      <p:sp>
        <p:nvSpPr>
          <p:cNvPr id="13" name="Segnaposto immagine 2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3038475" cy="4740366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1800" baseline="0"/>
            </a:lvl1pPr>
          </a:lstStyle>
          <a:p>
            <a:r>
              <a:rPr lang="it-IT" dirty="0"/>
              <a:t>Doppio click per inserire l’immagine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4936919-45C6-4370-A190-C60D307DDBF3}"/>
              </a:ext>
            </a:extLst>
          </p:cNvPr>
          <p:cNvSpPr txBox="1"/>
          <p:nvPr userDrawn="1"/>
        </p:nvSpPr>
        <p:spPr>
          <a:xfrm>
            <a:off x="7619958" y="4863494"/>
            <a:ext cx="5109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53461F1-B8C8-49E0-884B-4D6459614A17}" type="slidenum">
              <a:rPr lang="it-IT" sz="800" smtClean="0">
                <a:solidFill>
                  <a:schemeClr val="bg1"/>
                </a:solidFill>
              </a:rPr>
              <a:t>‹N›</a:t>
            </a:fld>
            <a:endParaRPr lang="it-IT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547843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ppia immagine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4561943" y="226226"/>
            <a:ext cx="4176027" cy="32156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70000"/>
              </a:lnSpc>
              <a:buNone/>
              <a:defRPr sz="3600" b="1" baseline="0">
                <a:solidFill>
                  <a:srgbClr val="00478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TITOLO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4561943" y="695118"/>
            <a:ext cx="4176027" cy="396342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600" b="0" i="0" smtClean="0">
                <a:solidFill>
                  <a:schemeClr val="tx1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ultrices</a:t>
            </a:r>
            <a:r>
              <a:rPr lang="it-IT" dirty="0"/>
              <a:t> </a:t>
            </a:r>
            <a:r>
              <a:rPr lang="it-IT" dirty="0" err="1"/>
              <a:t>lacus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libero </a:t>
            </a:r>
            <a:r>
              <a:rPr lang="it-IT" dirty="0" err="1"/>
              <a:t>tempor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convallis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</a:t>
            </a:r>
            <a:r>
              <a:rPr lang="it-IT" dirty="0" err="1"/>
              <a:t>ultricies</a:t>
            </a:r>
            <a:r>
              <a:rPr lang="it-IT" dirty="0"/>
              <a:t>. </a:t>
            </a:r>
            <a:r>
              <a:rPr lang="it-IT" dirty="0" err="1"/>
              <a:t>Fusce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, mi in </a:t>
            </a:r>
            <a:r>
              <a:rPr lang="it-IT" dirty="0" err="1"/>
              <a:t>venenatis</a:t>
            </a:r>
            <a:r>
              <a:rPr lang="it-IT" dirty="0"/>
              <a:t> </a:t>
            </a:r>
            <a:r>
              <a:rPr lang="it-IT" dirty="0" err="1"/>
              <a:t>eleifend</a:t>
            </a:r>
            <a:r>
              <a:rPr lang="it-IT" dirty="0"/>
              <a:t>, est </a:t>
            </a:r>
            <a:r>
              <a:rPr lang="it-IT" dirty="0" err="1"/>
              <a:t>risus</a:t>
            </a:r>
            <a:r>
              <a:rPr lang="it-IT" dirty="0"/>
              <a:t> </a:t>
            </a:r>
            <a:r>
              <a:rPr lang="it-IT" dirty="0" err="1"/>
              <a:t>tincidunt</a:t>
            </a:r>
            <a:r>
              <a:rPr lang="it-IT" dirty="0"/>
              <a:t> </a:t>
            </a:r>
            <a:r>
              <a:rPr lang="it-IT" dirty="0" err="1"/>
              <a:t>erat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pretium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libero ut </a:t>
            </a:r>
            <a:r>
              <a:rPr lang="it-IT" dirty="0" err="1"/>
              <a:t>dolor</a:t>
            </a:r>
            <a:r>
              <a:rPr lang="it-IT" dirty="0"/>
              <a:t>. </a:t>
            </a:r>
          </a:p>
          <a:p>
            <a:pPr lvl="0"/>
            <a:r>
              <a:rPr lang="it-IT" dirty="0" err="1"/>
              <a:t>Phasellus</a:t>
            </a:r>
            <a:r>
              <a:rPr lang="it-IT" dirty="0"/>
              <a:t> </a:t>
            </a:r>
            <a:r>
              <a:rPr lang="it-IT" dirty="0" err="1"/>
              <a:t>rhoncus</a:t>
            </a:r>
            <a:r>
              <a:rPr lang="it-IT" dirty="0"/>
              <a:t>, </a:t>
            </a:r>
            <a:r>
              <a:rPr lang="it-IT" dirty="0" err="1"/>
              <a:t>lectus</a:t>
            </a:r>
            <a:r>
              <a:rPr lang="it-IT" dirty="0"/>
              <a:t> a ornare pulvinar,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vehicula</a:t>
            </a:r>
            <a:r>
              <a:rPr lang="it-IT" dirty="0"/>
              <a:t> </a:t>
            </a:r>
            <a:r>
              <a:rPr lang="it-IT" dirty="0" err="1"/>
              <a:t>metus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</a:t>
            </a:r>
            <a:r>
              <a:rPr lang="it-IT" dirty="0" err="1"/>
              <a:t>ac</a:t>
            </a:r>
            <a:r>
              <a:rPr lang="it-IT" dirty="0"/>
              <a:t> </a:t>
            </a:r>
            <a:r>
              <a:rPr lang="it-IT" dirty="0" err="1"/>
              <a:t>tellus</a:t>
            </a:r>
            <a:r>
              <a:rPr lang="it-IT" dirty="0"/>
              <a:t>.</a:t>
            </a:r>
          </a:p>
        </p:txBody>
      </p:sp>
      <p:sp>
        <p:nvSpPr>
          <p:cNvPr id="16" name="Rettangolo 15"/>
          <p:cNvSpPr/>
          <p:nvPr userDrawn="1"/>
        </p:nvSpPr>
        <p:spPr>
          <a:xfrm rot="5400000">
            <a:off x="1288546" y="-673014"/>
            <a:ext cx="1981148" cy="37535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02339" y="2194340"/>
            <a:ext cx="3753562" cy="20270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400" b="0" i="1" smtClean="0">
                <a:solidFill>
                  <a:srgbClr val="A6A6A6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4" name="Segnaposto immagine 3"/>
          <p:cNvSpPr>
            <a:spLocks noGrp="1"/>
          </p:cNvSpPr>
          <p:nvPr>
            <p:ph type="pic" sz="quarter" idx="14" hasCustomPrompt="1"/>
          </p:nvPr>
        </p:nvSpPr>
        <p:spPr>
          <a:xfrm>
            <a:off x="401638" y="213122"/>
            <a:ext cx="3754437" cy="198143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it-IT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/>
              <a:t>Doppio click per inserire l’immagine</a:t>
            </a:r>
          </a:p>
        </p:txBody>
      </p:sp>
      <p:sp>
        <p:nvSpPr>
          <p:cNvPr id="30" name="Rettangolo 29"/>
          <p:cNvSpPr/>
          <p:nvPr userDrawn="1"/>
        </p:nvSpPr>
        <p:spPr>
          <a:xfrm rot="5400000">
            <a:off x="1288546" y="1588483"/>
            <a:ext cx="1981148" cy="37535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2" name="Segnaposto immagine 3"/>
          <p:cNvSpPr>
            <a:spLocks noGrp="1"/>
          </p:cNvSpPr>
          <p:nvPr>
            <p:ph type="pic" sz="quarter" idx="16" hasCustomPrompt="1"/>
          </p:nvPr>
        </p:nvSpPr>
        <p:spPr>
          <a:xfrm>
            <a:off x="401638" y="2474619"/>
            <a:ext cx="3754437" cy="198143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it-IT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/>
              <a:t>Doppio click per inserire l’immagine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E2DE91EB-2328-4F89-AD8F-5AD261FBCAC6}"/>
              </a:ext>
            </a:extLst>
          </p:cNvPr>
          <p:cNvSpPr txBox="1"/>
          <p:nvPr userDrawn="1"/>
        </p:nvSpPr>
        <p:spPr>
          <a:xfrm>
            <a:off x="7619958" y="4863494"/>
            <a:ext cx="5109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53461F1-B8C8-49E0-884B-4D6459614A17}" type="slidenum">
              <a:rPr lang="it-IT" sz="800" smtClean="0">
                <a:solidFill>
                  <a:schemeClr val="bg1"/>
                </a:solidFill>
              </a:rPr>
              <a:t>‹N›</a:t>
            </a:fld>
            <a:endParaRPr lang="it-IT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969294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i multiple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406031" y="221291"/>
            <a:ext cx="5293462" cy="32156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70000"/>
              </a:lnSpc>
              <a:buNone/>
              <a:defRPr sz="3600" b="1" baseline="0">
                <a:solidFill>
                  <a:srgbClr val="00478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TITOLO</a:t>
            </a:r>
          </a:p>
        </p:txBody>
      </p:sp>
      <p:sp>
        <p:nvSpPr>
          <p:cNvPr id="33" name="Rettangolo 32"/>
          <p:cNvSpPr/>
          <p:nvPr userDrawn="1"/>
        </p:nvSpPr>
        <p:spPr>
          <a:xfrm>
            <a:off x="406031" y="780709"/>
            <a:ext cx="1465735" cy="14338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0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06031" y="2220339"/>
            <a:ext cx="1465735" cy="37204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lang="it-IT" sz="1400" b="0" i="1" smtClean="0">
                <a:solidFill>
                  <a:srgbClr val="A6A6A6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66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396731" y="2840781"/>
            <a:ext cx="8210550" cy="1718936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600" b="0" i="0" smtClean="0">
                <a:solidFill>
                  <a:schemeClr val="tx1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ultrices</a:t>
            </a:r>
            <a:r>
              <a:rPr lang="it-IT" dirty="0"/>
              <a:t> </a:t>
            </a:r>
            <a:r>
              <a:rPr lang="it-IT" dirty="0" err="1"/>
              <a:t>lacus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libero </a:t>
            </a:r>
            <a:r>
              <a:rPr lang="it-IT" dirty="0" err="1"/>
              <a:t>tempor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convallis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</a:t>
            </a:r>
            <a:r>
              <a:rPr lang="it-IT" dirty="0" err="1"/>
              <a:t>ultricies</a:t>
            </a:r>
            <a:r>
              <a:rPr lang="it-IT" dirty="0"/>
              <a:t>. </a:t>
            </a:r>
            <a:r>
              <a:rPr lang="it-IT" dirty="0" err="1"/>
              <a:t>Fusce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, mi in </a:t>
            </a:r>
            <a:r>
              <a:rPr lang="it-IT" dirty="0" err="1"/>
              <a:t>venenatis</a:t>
            </a:r>
            <a:r>
              <a:rPr lang="it-IT" dirty="0"/>
              <a:t> </a:t>
            </a:r>
            <a:r>
              <a:rPr lang="it-IT" dirty="0" err="1"/>
              <a:t>eleifend</a:t>
            </a:r>
            <a:r>
              <a:rPr lang="it-IT" dirty="0"/>
              <a:t>, est </a:t>
            </a:r>
            <a:r>
              <a:rPr lang="it-IT" dirty="0" err="1"/>
              <a:t>risus</a:t>
            </a:r>
            <a:r>
              <a:rPr lang="it-IT" dirty="0"/>
              <a:t> </a:t>
            </a:r>
            <a:r>
              <a:rPr lang="it-IT" dirty="0" err="1"/>
              <a:t>tincidunt</a:t>
            </a:r>
            <a:r>
              <a:rPr lang="it-IT" dirty="0"/>
              <a:t> </a:t>
            </a:r>
            <a:r>
              <a:rPr lang="it-IT" dirty="0" err="1"/>
              <a:t>erat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pretium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libero ut </a:t>
            </a:r>
            <a:r>
              <a:rPr lang="it-IT" dirty="0" err="1"/>
              <a:t>dolor</a:t>
            </a:r>
            <a:r>
              <a:rPr lang="it-IT" dirty="0"/>
              <a:t>. </a:t>
            </a:r>
          </a:p>
          <a:p>
            <a:pPr lvl="0"/>
            <a:r>
              <a:rPr lang="it-IT" dirty="0" err="1"/>
              <a:t>Phasellus</a:t>
            </a:r>
            <a:r>
              <a:rPr lang="it-IT" dirty="0"/>
              <a:t> </a:t>
            </a:r>
            <a:r>
              <a:rPr lang="it-IT" dirty="0" err="1"/>
              <a:t>rhoncus</a:t>
            </a:r>
            <a:r>
              <a:rPr lang="it-IT" dirty="0"/>
              <a:t>, </a:t>
            </a:r>
            <a:r>
              <a:rPr lang="it-IT" dirty="0" err="1"/>
              <a:t>lectus</a:t>
            </a:r>
            <a:r>
              <a:rPr lang="it-IT" dirty="0"/>
              <a:t> a ornare pulvinar,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vehicula</a:t>
            </a:r>
            <a:r>
              <a:rPr lang="it-IT" dirty="0"/>
              <a:t> </a:t>
            </a:r>
            <a:r>
              <a:rPr lang="it-IT" dirty="0" err="1"/>
              <a:t>metus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</a:t>
            </a:r>
            <a:r>
              <a:rPr lang="it-IT" dirty="0" err="1"/>
              <a:t>ac</a:t>
            </a:r>
            <a:r>
              <a:rPr lang="it-IT" dirty="0"/>
              <a:t> </a:t>
            </a:r>
            <a:r>
              <a:rPr lang="it-IT" dirty="0" err="1"/>
              <a:t>tellus</a:t>
            </a:r>
            <a:r>
              <a:rPr lang="it-IT" dirty="0"/>
              <a:t>.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sz="quarter" idx="22" hasCustomPrompt="1"/>
          </p:nvPr>
        </p:nvSpPr>
        <p:spPr>
          <a:xfrm>
            <a:off x="406031" y="781050"/>
            <a:ext cx="1465632" cy="1439466"/>
          </a:xfrm>
          <a:prstGeom prst="rect">
            <a:avLst/>
          </a:prstGeom>
        </p:spPr>
        <p:txBody>
          <a:bodyPr anchor="ctr" anchorCtr="1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lang="it-IT" dirty="0"/>
              <a:t>Doppio click per inserire l’immagine </a:t>
            </a:r>
          </a:p>
          <a:p>
            <a:endParaRPr lang="it-IT" dirty="0"/>
          </a:p>
        </p:txBody>
      </p:sp>
      <p:sp>
        <p:nvSpPr>
          <p:cNvPr id="68" name="Rettangolo 67"/>
          <p:cNvSpPr/>
          <p:nvPr userDrawn="1"/>
        </p:nvSpPr>
        <p:spPr>
          <a:xfrm>
            <a:off x="2131986" y="780532"/>
            <a:ext cx="1465735" cy="14338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9" name="Text Placeholder 2"/>
          <p:cNvSpPr>
            <a:spLocks noGrp="1"/>
          </p:cNvSpPr>
          <p:nvPr>
            <p:ph type="body" idx="23" hasCustomPrompt="1"/>
          </p:nvPr>
        </p:nvSpPr>
        <p:spPr>
          <a:xfrm>
            <a:off x="2131986" y="2220162"/>
            <a:ext cx="1465735" cy="37204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lang="it-IT" sz="1400" b="0" i="1" smtClean="0">
                <a:solidFill>
                  <a:srgbClr val="A6A6A6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70" name="Segnaposto immagine 2"/>
          <p:cNvSpPr>
            <a:spLocks noGrp="1"/>
          </p:cNvSpPr>
          <p:nvPr>
            <p:ph type="pic" sz="quarter" idx="24" hasCustomPrompt="1"/>
          </p:nvPr>
        </p:nvSpPr>
        <p:spPr>
          <a:xfrm>
            <a:off x="2131985" y="780873"/>
            <a:ext cx="1465632" cy="1439466"/>
          </a:xfrm>
          <a:prstGeom prst="rect">
            <a:avLst/>
          </a:prstGeom>
        </p:spPr>
        <p:txBody>
          <a:bodyPr anchor="ctr" anchorCtr="1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lang="it-IT" dirty="0"/>
              <a:t>Doppio click per inserire l’immagine </a:t>
            </a:r>
          </a:p>
          <a:p>
            <a:endParaRPr lang="it-IT" dirty="0"/>
          </a:p>
        </p:txBody>
      </p:sp>
      <p:sp>
        <p:nvSpPr>
          <p:cNvPr id="71" name="Rettangolo 70"/>
          <p:cNvSpPr/>
          <p:nvPr userDrawn="1"/>
        </p:nvSpPr>
        <p:spPr>
          <a:xfrm>
            <a:off x="3857837" y="774579"/>
            <a:ext cx="1465735" cy="14338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2" name="Text Placeholder 2"/>
          <p:cNvSpPr>
            <a:spLocks noGrp="1"/>
          </p:cNvSpPr>
          <p:nvPr>
            <p:ph type="body" idx="25" hasCustomPrompt="1"/>
          </p:nvPr>
        </p:nvSpPr>
        <p:spPr>
          <a:xfrm>
            <a:off x="3857837" y="2214209"/>
            <a:ext cx="1465735" cy="37204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lang="it-IT" sz="1400" b="0" i="1" smtClean="0">
                <a:solidFill>
                  <a:srgbClr val="A6A6A6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73" name="Segnaposto immagine 2"/>
          <p:cNvSpPr>
            <a:spLocks noGrp="1"/>
          </p:cNvSpPr>
          <p:nvPr>
            <p:ph type="pic" sz="quarter" idx="26" hasCustomPrompt="1"/>
          </p:nvPr>
        </p:nvSpPr>
        <p:spPr>
          <a:xfrm>
            <a:off x="3857836" y="774920"/>
            <a:ext cx="1465632" cy="1439466"/>
          </a:xfrm>
          <a:prstGeom prst="rect">
            <a:avLst/>
          </a:prstGeom>
        </p:spPr>
        <p:txBody>
          <a:bodyPr anchor="ctr" anchorCtr="1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lang="it-IT" dirty="0"/>
              <a:t>Doppio click per inserire l’immagine </a:t>
            </a:r>
          </a:p>
          <a:p>
            <a:endParaRPr lang="it-IT" dirty="0"/>
          </a:p>
        </p:txBody>
      </p:sp>
      <p:sp>
        <p:nvSpPr>
          <p:cNvPr id="74" name="Rettangolo 73"/>
          <p:cNvSpPr/>
          <p:nvPr userDrawn="1"/>
        </p:nvSpPr>
        <p:spPr>
          <a:xfrm>
            <a:off x="5583791" y="774402"/>
            <a:ext cx="1465735" cy="14338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5" name="Text Placeholder 2"/>
          <p:cNvSpPr>
            <a:spLocks noGrp="1"/>
          </p:cNvSpPr>
          <p:nvPr>
            <p:ph type="body" idx="27" hasCustomPrompt="1"/>
          </p:nvPr>
        </p:nvSpPr>
        <p:spPr>
          <a:xfrm>
            <a:off x="5583791" y="2214032"/>
            <a:ext cx="1465735" cy="37204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lang="it-IT" sz="1400" b="0" i="1" smtClean="0">
                <a:solidFill>
                  <a:srgbClr val="A6A6A6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76" name="Segnaposto immagine 2"/>
          <p:cNvSpPr>
            <a:spLocks noGrp="1"/>
          </p:cNvSpPr>
          <p:nvPr>
            <p:ph type="pic" sz="quarter" idx="28" hasCustomPrompt="1"/>
          </p:nvPr>
        </p:nvSpPr>
        <p:spPr>
          <a:xfrm>
            <a:off x="5583790" y="774743"/>
            <a:ext cx="1465632" cy="1439466"/>
          </a:xfrm>
          <a:prstGeom prst="rect">
            <a:avLst/>
          </a:prstGeom>
        </p:spPr>
        <p:txBody>
          <a:bodyPr anchor="ctr" anchorCtr="1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lang="it-IT" dirty="0"/>
              <a:t>Doppio click per inserire l’immagine </a:t>
            </a:r>
          </a:p>
          <a:p>
            <a:endParaRPr lang="it-IT" dirty="0"/>
          </a:p>
        </p:txBody>
      </p:sp>
      <p:sp>
        <p:nvSpPr>
          <p:cNvPr id="77" name="Rettangolo 76"/>
          <p:cNvSpPr/>
          <p:nvPr userDrawn="1"/>
        </p:nvSpPr>
        <p:spPr>
          <a:xfrm>
            <a:off x="7272132" y="774402"/>
            <a:ext cx="1465735" cy="14338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8" name="Text Placeholder 2"/>
          <p:cNvSpPr>
            <a:spLocks noGrp="1"/>
          </p:cNvSpPr>
          <p:nvPr>
            <p:ph type="body" idx="29" hasCustomPrompt="1"/>
          </p:nvPr>
        </p:nvSpPr>
        <p:spPr>
          <a:xfrm>
            <a:off x="7272132" y="2214032"/>
            <a:ext cx="1465735" cy="37204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lang="it-IT" sz="1400" b="0" i="1" smtClean="0">
                <a:solidFill>
                  <a:srgbClr val="A6A6A6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79" name="Segnaposto immagine 2"/>
          <p:cNvSpPr>
            <a:spLocks noGrp="1"/>
          </p:cNvSpPr>
          <p:nvPr>
            <p:ph type="pic" sz="quarter" idx="30" hasCustomPrompt="1"/>
          </p:nvPr>
        </p:nvSpPr>
        <p:spPr>
          <a:xfrm>
            <a:off x="7272131" y="774743"/>
            <a:ext cx="1465632" cy="1439466"/>
          </a:xfrm>
          <a:prstGeom prst="rect">
            <a:avLst/>
          </a:prstGeom>
        </p:spPr>
        <p:txBody>
          <a:bodyPr anchor="ctr" anchorCtr="1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lang="it-IT" dirty="0"/>
              <a:t>Doppio click per inserire l’immagine </a:t>
            </a:r>
          </a:p>
          <a:p>
            <a:endParaRPr lang="it-IT" dirty="0"/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550C54C6-2224-4F10-9836-F7BAA8858211}"/>
              </a:ext>
            </a:extLst>
          </p:cNvPr>
          <p:cNvSpPr txBox="1"/>
          <p:nvPr userDrawn="1"/>
        </p:nvSpPr>
        <p:spPr>
          <a:xfrm>
            <a:off x="7619958" y="4863494"/>
            <a:ext cx="5109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53461F1-B8C8-49E0-884B-4D6459614A17}" type="slidenum">
              <a:rPr lang="it-IT" sz="800" smtClean="0">
                <a:solidFill>
                  <a:schemeClr val="bg1"/>
                </a:solidFill>
              </a:rPr>
              <a:t>‹N›</a:t>
            </a:fld>
            <a:endParaRPr lang="it-IT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7110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orizzont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466726" y="2495207"/>
            <a:ext cx="5231662" cy="32156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70000"/>
              </a:lnSpc>
              <a:buNone/>
              <a:defRPr sz="3600" b="1" baseline="0">
                <a:solidFill>
                  <a:srgbClr val="00478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TITOLO</a:t>
            </a:r>
          </a:p>
        </p:txBody>
      </p:sp>
      <p:sp>
        <p:nvSpPr>
          <p:cNvPr id="10" name="Rettangolo 9"/>
          <p:cNvSpPr/>
          <p:nvPr userDrawn="1"/>
        </p:nvSpPr>
        <p:spPr>
          <a:xfrm rot="5400000">
            <a:off x="3432572" y="-3437513"/>
            <a:ext cx="2278856" cy="9144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466726" y="2964099"/>
            <a:ext cx="8210550" cy="1718936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600" b="0" i="0" smtClean="0">
                <a:solidFill>
                  <a:schemeClr val="tx1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ultrices</a:t>
            </a:r>
            <a:r>
              <a:rPr lang="it-IT" dirty="0"/>
              <a:t> </a:t>
            </a:r>
            <a:r>
              <a:rPr lang="it-IT" dirty="0" err="1"/>
              <a:t>lacus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libero </a:t>
            </a:r>
            <a:r>
              <a:rPr lang="it-IT" dirty="0" err="1"/>
              <a:t>tempor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convallis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</a:t>
            </a:r>
            <a:r>
              <a:rPr lang="it-IT" dirty="0" err="1"/>
              <a:t>ultricies</a:t>
            </a:r>
            <a:r>
              <a:rPr lang="it-IT" dirty="0"/>
              <a:t>. </a:t>
            </a:r>
            <a:r>
              <a:rPr lang="it-IT" dirty="0" err="1"/>
              <a:t>Fusce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, mi in </a:t>
            </a:r>
            <a:r>
              <a:rPr lang="it-IT" dirty="0" err="1"/>
              <a:t>venenatis</a:t>
            </a:r>
            <a:r>
              <a:rPr lang="it-IT" dirty="0"/>
              <a:t> </a:t>
            </a:r>
            <a:r>
              <a:rPr lang="it-IT" dirty="0" err="1"/>
              <a:t>eleifend</a:t>
            </a:r>
            <a:r>
              <a:rPr lang="it-IT" dirty="0"/>
              <a:t>, est </a:t>
            </a:r>
            <a:r>
              <a:rPr lang="it-IT" dirty="0" err="1"/>
              <a:t>risus</a:t>
            </a:r>
            <a:r>
              <a:rPr lang="it-IT" dirty="0"/>
              <a:t> </a:t>
            </a:r>
            <a:r>
              <a:rPr lang="it-IT" dirty="0" err="1"/>
              <a:t>tincidunt</a:t>
            </a:r>
            <a:r>
              <a:rPr lang="it-IT" dirty="0"/>
              <a:t> </a:t>
            </a:r>
            <a:r>
              <a:rPr lang="it-IT" dirty="0" err="1"/>
              <a:t>erat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pretium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libero ut </a:t>
            </a:r>
            <a:r>
              <a:rPr lang="it-IT" dirty="0" err="1"/>
              <a:t>dolor</a:t>
            </a:r>
            <a:r>
              <a:rPr lang="it-IT" dirty="0"/>
              <a:t>. </a:t>
            </a:r>
          </a:p>
          <a:p>
            <a:pPr lvl="0"/>
            <a:r>
              <a:rPr lang="it-IT" dirty="0" err="1"/>
              <a:t>Phasellus</a:t>
            </a:r>
            <a:r>
              <a:rPr lang="it-IT" dirty="0"/>
              <a:t> </a:t>
            </a:r>
            <a:r>
              <a:rPr lang="it-IT" dirty="0" err="1"/>
              <a:t>rhoncus</a:t>
            </a:r>
            <a:r>
              <a:rPr lang="it-IT" dirty="0"/>
              <a:t>, </a:t>
            </a:r>
            <a:r>
              <a:rPr lang="it-IT" dirty="0" err="1"/>
              <a:t>lectus</a:t>
            </a:r>
            <a:r>
              <a:rPr lang="it-IT" dirty="0"/>
              <a:t> a ornare pulvinar,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vehicula</a:t>
            </a:r>
            <a:r>
              <a:rPr lang="it-IT" dirty="0"/>
              <a:t> </a:t>
            </a:r>
            <a:r>
              <a:rPr lang="it-IT" dirty="0" err="1"/>
              <a:t>metus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</a:t>
            </a:r>
            <a:r>
              <a:rPr lang="it-IT" dirty="0" err="1"/>
              <a:t>ac</a:t>
            </a:r>
            <a:r>
              <a:rPr lang="it-IT" dirty="0"/>
              <a:t> </a:t>
            </a:r>
            <a:r>
              <a:rPr lang="it-IT" dirty="0" err="1"/>
              <a:t>tellus</a:t>
            </a:r>
            <a:r>
              <a:rPr lang="it-IT" dirty="0"/>
              <a:t>.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-4762"/>
            <a:ext cx="9144000" cy="2278856"/>
          </a:xfrm>
          <a:prstGeom prst="rect">
            <a:avLst/>
          </a:prstGeom>
        </p:spPr>
        <p:txBody>
          <a:bodyPr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it-IT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/>
              <a:t>Doppio click per inserire l’immagine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C8A56C4-2A51-4846-82D4-B1CACFC9229E}"/>
              </a:ext>
            </a:extLst>
          </p:cNvPr>
          <p:cNvSpPr txBox="1"/>
          <p:nvPr userDrawn="1"/>
        </p:nvSpPr>
        <p:spPr>
          <a:xfrm>
            <a:off x="7619958" y="4863494"/>
            <a:ext cx="5109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53461F1-B8C8-49E0-884B-4D6459614A17}" type="slidenum">
              <a:rPr lang="it-IT" sz="800" smtClean="0">
                <a:solidFill>
                  <a:schemeClr val="bg1"/>
                </a:solidFill>
              </a:rPr>
              <a:t>‹N›</a:t>
            </a:fld>
            <a:endParaRPr lang="it-IT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820419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Rettangolo 115">
            <a:extLst>
              <a:ext uri="{FF2B5EF4-FFF2-40B4-BE49-F238E27FC236}">
                <a16:creationId xmlns:a16="http://schemas.microsoft.com/office/drawing/2014/main" id="{00C5AD10-54E1-4C21-8470-99BD403C6D59}"/>
              </a:ext>
            </a:extLst>
          </p:cNvPr>
          <p:cNvSpPr/>
          <p:nvPr userDrawn="1"/>
        </p:nvSpPr>
        <p:spPr bwMode="auto">
          <a:xfrm>
            <a:off x="0" y="4743180"/>
            <a:ext cx="9144000" cy="342810"/>
          </a:xfrm>
          <a:prstGeom prst="rect">
            <a:avLst/>
          </a:prstGeom>
          <a:solidFill>
            <a:srgbClr val="BAAE6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914400"/>
            <a:endParaRPr lang="it-IT" sz="1800">
              <a:solidFill>
                <a:prstClr val="black"/>
              </a:solidFill>
            </a:endParaRPr>
          </a:p>
        </p:txBody>
      </p:sp>
      <p:grpSp>
        <p:nvGrpSpPr>
          <p:cNvPr id="117" name="Gruppo 116">
            <a:extLst>
              <a:ext uri="{FF2B5EF4-FFF2-40B4-BE49-F238E27FC236}">
                <a16:creationId xmlns:a16="http://schemas.microsoft.com/office/drawing/2014/main" id="{52DDCFCA-61C6-4E42-917F-650FBB9AA47A}"/>
              </a:ext>
            </a:extLst>
          </p:cNvPr>
          <p:cNvGrpSpPr/>
          <p:nvPr userDrawn="1"/>
        </p:nvGrpSpPr>
        <p:grpSpPr>
          <a:xfrm>
            <a:off x="125433" y="4912358"/>
            <a:ext cx="1608118" cy="113485"/>
            <a:chOff x="9215051" y="6540102"/>
            <a:chExt cx="2610331" cy="197882"/>
          </a:xfrm>
        </p:grpSpPr>
        <p:sp>
          <p:nvSpPr>
            <p:cNvPr id="118" name="Freeform 5">
              <a:extLst>
                <a:ext uri="{FF2B5EF4-FFF2-40B4-BE49-F238E27FC236}">
                  <a16:creationId xmlns:a16="http://schemas.microsoft.com/office/drawing/2014/main" id="{F72E0A2B-26EB-4B7E-AD89-828702355A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025408" y="6541309"/>
              <a:ext cx="195469" cy="195469"/>
            </a:xfrm>
            <a:custGeom>
              <a:avLst/>
              <a:gdLst>
                <a:gd name="T0" fmla="*/ 55 w 109"/>
                <a:gd name="T1" fmla="*/ 0 h 108"/>
                <a:gd name="T2" fmla="*/ 0 w 109"/>
                <a:gd name="T3" fmla="*/ 54 h 108"/>
                <a:gd name="T4" fmla="*/ 55 w 109"/>
                <a:gd name="T5" fmla="*/ 108 h 108"/>
                <a:gd name="T6" fmla="*/ 109 w 109"/>
                <a:gd name="T7" fmla="*/ 54 h 108"/>
                <a:gd name="T8" fmla="*/ 55 w 109"/>
                <a:gd name="T9" fmla="*/ 0 h 108"/>
                <a:gd name="T10" fmla="*/ 80 w 109"/>
                <a:gd name="T11" fmla="*/ 41 h 108"/>
                <a:gd name="T12" fmla="*/ 80 w 109"/>
                <a:gd name="T13" fmla="*/ 43 h 108"/>
                <a:gd name="T14" fmla="*/ 43 w 109"/>
                <a:gd name="T15" fmla="*/ 80 h 108"/>
                <a:gd name="T16" fmla="*/ 23 w 109"/>
                <a:gd name="T17" fmla="*/ 74 h 108"/>
                <a:gd name="T18" fmla="*/ 26 w 109"/>
                <a:gd name="T19" fmla="*/ 74 h 108"/>
                <a:gd name="T20" fmla="*/ 42 w 109"/>
                <a:gd name="T21" fmla="*/ 69 h 108"/>
                <a:gd name="T22" fmla="*/ 30 w 109"/>
                <a:gd name="T23" fmla="*/ 60 h 108"/>
                <a:gd name="T24" fmla="*/ 32 w 109"/>
                <a:gd name="T25" fmla="*/ 60 h 108"/>
                <a:gd name="T26" fmla="*/ 36 w 109"/>
                <a:gd name="T27" fmla="*/ 59 h 108"/>
                <a:gd name="T28" fmla="*/ 25 w 109"/>
                <a:gd name="T29" fmla="*/ 47 h 108"/>
                <a:gd name="T30" fmla="*/ 25 w 109"/>
                <a:gd name="T31" fmla="*/ 46 h 108"/>
                <a:gd name="T32" fmla="*/ 31 w 109"/>
                <a:gd name="T33" fmla="*/ 48 h 108"/>
                <a:gd name="T34" fmla="*/ 25 w 109"/>
                <a:gd name="T35" fmla="*/ 37 h 108"/>
                <a:gd name="T36" fmla="*/ 27 w 109"/>
                <a:gd name="T37" fmla="*/ 31 h 108"/>
                <a:gd name="T38" fmla="*/ 54 w 109"/>
                <a:gd name="T39" fmla="*/ 44 h 108"/>
                <a:gd name="T40" fmla="*/ 54 w 109"/>
                <a:gd name="T41" fmla="*/ 41 h 108"/>
                <a:gd name="T42" fmla="*/ 67 w 109"/>
                <a:gd name="T43" fmla="*/ 28 h 108"/>
                <a:gd name="T44" fmla="*/ 76 w 109"/>
                <a:gd name="T45" fmla="*/ 32 h 108"/>
                <a:gd name="T46" fmla="*/ 85 w 109"/>
                <a:gd name="T47" fmla="*/ 29 h 108"/>
                <a:gd name="T48" fmla="*/ 79 w 109"/>
                <a:gd name="T49" fmla="*/ 36 h 108"/>
                <a:gd name="T50" fmla="*/ 86 w 109"/>
                <a:gd name="T51" fmla="*/ 34 h 108"/>
                <a:gd name="T52" fmla="*/ 80 w 109"/>
                <a:gd name="T53" fmla="*/ 41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9" h="108">
                  <a:moveTo>
                    <a:pt x="55" y="0"/>
                  </a:moveTo>
                  <a:cubicBezTo>
                    <a:pt x="25" y="0"/>
                    <a:pt x="0" y="24"/>
                    <a:pt x="0" y="54"/>
                  </a:cubicBezTo>
                  <a:cubicBezTo>
                    <a:pt x="0" y="84"/>
                    <a:pt x="25" y="108"/>
                    <a:pt x="55" y="108"/>
                  </a:cubicBezTo>
                  <a:cubicBezTo>
                    <a:pt x="85" y="108"/>
                    <a:pt x="109" y="84"/>
                    <a:pt x="109" y="54"/>
                  </a:cubicBezTo>
                  <a:cubicBezTo>
                    <a:pt x="109" y="24"/>
                    <a:pt x="85" y="0"/>
                    <a:pt x="55" y="0"/>
                  </a:cubicBezTo>
                  <a:close/>
                  <a:moveTo>
                    <a:pt x="80" y="41"/>
                  </a:moveTo>
                  <a:cubicBezTo>
                    <a:pt x="80" y="42"/>
                    <a:pt x="80" y="42"/>
                    <a:pt x="80" y="43"/>
                  </a:cubicBezTo>
                  <a:cubicBezTo>
                    <a:pt x="80" y="60"/>
                    <a:pt x="67" y="80"/>
                    <a:pt x="43" y="80"/>
                  </a:cubicBezTo>
                  <a:cubicBezTo>
                    <a:pt x="35" y="80"/>
                    <a:pt x="29" y="78"/>
                    <a:pt x="23" y="74"/>
                  </a:cubicBezTo>
                  <a:cubicBezTo>
                    <a:pt x="24" y="74"/>
                    <a:pt x="25" y="74"/>
                    <a:pt x="26" y="74"/>
                  </a:cubicBezTo>
                  <a:cubicBezTo>
                    <a:pt x="32" y="74"/>
                    <a:pt x="38" y="72"/>
                    <a:pt x="42" y="69"/>
                  </a:cubicBezTo>
                  <a:cubicBezTo>
                    <a:pt x="36" y="69"/>
                    <a:pt x="32" y="65"/>
                    <a:pt x="30" y="60"/>
                  </a:cubicBezTo>
                  <a:cubicBezTo>
                    <a:pt x="31" y="60"/>
                    <a:pt x="31" y="60"/>
                    <a:pt x="32" y="60"/>
                  </a:cubicBezTo>
                  <a:cubicBezTo>
                    <a:pt x="34" y="60"/>
                    <a:pt x="35" y="60"/>
                    <a:pt x="36" y="59"/>
                  </a:cubicBezTo>
                  <a:cubicBezTo>
                    <a:pt x="30" y="58"/>
                    <a:pt x="25" y="53"/>
                    <a:pt x="25" y="47"/>
                  </a:cubicBezTo>
                  <a:cubicBezTo>
                    <a:pt x="25" y="47"/>
                    <a:pt x="25" y="46"/>
                    <a:pt x="25" y="46"/>
                  </a:cubicBezTo>
                  <a:cubicBezTo>
                    <a:pt x="27" y="47"/>
                    <a:pt x="29" y="48"/>
                    <a:pt x="31" y="48"/>
                  </a:cubicBezTo>
                  <a:cubicBezTo>
                    <a:pt x="28" y="46"/>
                    <a:pt x="25" y="42"/>
                    <a:pt x="25" y="37"/>
                  </a:cubicBezTo>
                  <a:cubicBezTo>
                    <a:pt x="25" y="35"/>
                    <a:pt x="26" y="33"/>
                    <a:pt x="27" y="31"/>
                  </a:cubicBezTo>
                  <a:cubicBezTo>
                    <a:pt x="34" y="39"/>
                    <a:pt x="43" y="44"/>
                    <a:pt x="54" y="44"/>
                  </a:cubicBezTo>
                  <a:cubicBezTo>
                    <a:pt x="54" y="43"/>
                    <a:pt x="54" y="42"/>
                    <a:pt x="54" y="41"/>
                  </a:cubicBezTo>
                  <a:cubicBezTo>
                    <a:pt x="54" y="34"/>
                    <a:pt x="60" y="28"/>
                    <a:pt x="67" y="28"/>
                  </a:cubicBezTo>
                  <a:cubicBezTo>
                    <a:pt x="71" y="28"/>
                    <a:pt x="74" y="30"/>
                    <a:pt x="76" y="32"/>
                  </a:cubicBezTo>
                  <a:cubicBezTo>
                    <a:pt x="79" y="32"/>
                    <a:pt x="82" y="31"/>
                    <a:pt x="85" y="29"/>
                  </a:cubicBezTo>
                  <a:cubicBezTo>
                    <a:pt x="84" y="32"/>
                    <a:pt x="82" y="35"/>
                    <a:pt x="79" y="36"/>
                  </a:cubicBezTo>
                  <a:cubicBezTo>
                    <a:pt x="81" y="36"/>
                    <a:pt x="84" y="35"/>
                    <a:pt x="86" y="34"/>
                  </a:cubicBezTo>
                  <a:cubicBezTo>
                    <a:pt x="85" y="37"/>
                    <a:pt x="82" y="39"/>
                    <a:pt x="80" y="4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>
                <a:solidFill>
                  <a:prstClr val="black"/>
                </a:solidFill>
              </a:endParaRPr>
            </a:p>
          </p:txBody>
        </p:sp>
        <p:sp>
          <p:nvSpPr>
            <p:cNvPr id="119" name="Freeform 6">
              <a:extLst>
                <a:ext uri="{FF2B5EF4-FFF2-40B4-BE49-F238E27FC236}">
                  <a16:creationId xmlns:a16="http://schemas.microsoft.com/office/drawing/2014/main" id="{7C7CB46E-11DD-4E59-BC57-1F867D9270B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22552" y="6540705"/>
              <a:ext cx="195469" cy="196676"/>
            </a:xfrm>
            <a:custGeom>
              <a:avLst/>
              <a:gdLst>
                <a:gd name="T0" fmla="*/ 55 w 109"/>
                <a:gd name="T1" fmla="*/ 0 h 109"/>
                <a:gd name="T2" fmla="*/ 0 w 109"/>
                <a:gd name="T3" fmla="*/ 55 h 109"/>
                <a:gd name="T4" fmla="*/ 55 w 109"/>
                <a:gd name="T5" fmla="*/ 109 h 109"/>
                <a:gd name="T6" fmla="*/ 109 w 109"/>
                <a:gd name="T7" fmla="*/ 55 h 109"/>
                <a:gd name="T8" fmla="*/ 55 w 109"/>
                <a:gd name="T9" fmla="*/ 0 h 109"/>
                <a:gd name="T10" fmla="*/ 71 w 109"/>
                <a:gd name="T11" fmla="*/ 33 h 109"/>
                <a:gd name="T12" fmla="*/ 65 w 109"/>
                <a:gd name="T13" fmla="*/ 33 h 109"/>
                <a:gd name="T14" fmla="*/ 60 w 109"/>
                <a:gd name="T15" fmla="*/ 39 h 109"/>
                <a:gd name="T16" fmla="*/ 60 w 109"/>
                <a:gd name="T17" fmla="*/ 46 h 109"/>
                <a:gd name="T18" fmla="*/ 71 w 109"/>
                <a:gd name="T19" fmla="*/ 46 h 109"/>
                <a:gd name="T20" fmla="*/ 69 w 109"/>
                <a:gd name="T21" fmla="*/ 57 h 109"/>
                <a:gd name="T22" fmla="*/ 60 w 109"/>
                <a:gd name="T23" fmla="*/ 57 h 109"/>
                <a:gd name="T24" fmla="*/ 60 w 109"/>
                <a:gd name="T25" fmla="*/ 86 h 109"/>
                <a:gd name="T26" fmla="*/ 48 w 109"/>
                <a:gd name="T27" fmla="*/ 86 h 109"/>
                <a:gd name="T28" fmla="*/ 48 w 109"/>
                <a:gd name="T29" fmla="*/ 57 h 109"/>
                <a:gd name="T30" fmla="*/ 38 w 109"/>
                <a:gd name="T31" fmla="*/ 57 h 109"/>
                <a:gd name="T32" fmla="*/ 38 w 109"/>
                <a:gd name="T33" fmla="*/ 46 h 109"/>
                <a:gd name="T34" fmla="*/ 48 w 109"/>
                <a:gd name="T35" fmla="*/ 46 h 109"/>
                <a:gd name="T36" fmla="*/ 48 w 109"/>
                <a:gd name="T37" fmla="*/ 38 h 109"/>
                <a:gd name="T38" fmla="*/ 63 w 109"/>
                <a:gd name="T39" fmla="*/ 23 h 109"/>
                <a:gd name="T40" fmla="*/ 71 w 109"/>
                <a:gd name="T41" fmla="*/ 23 h 109"/>
                <a:gd name="T42" fmla="*/ 71 w 109"/>
                <a:gd name="T43" fmla="*/ 33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9" h="109">
                  <a:moveTo>
                    <a:pt x="55" y="0"/>
                  </a:moveTo>
                  <a:cubicBezTo>
                    <a:pt x="25" y="0"/>
                    <a:pt x="0" y="25"/>
                    <a:pt x="0" y="55"/>
                  </a:cubicBezTo>
                  <a:cubicBezTo>
                    <a:pt x="0" y="85"/>
                    <a:pt x="25" y="109"/>
                    <a:pt x="55" y="109"/>
                  </a:cubicBezTo>
                  <a:cubicBezTo>
                    <a:pt x="85" y="109"/>
                    <a:pt x="109" y="85"/>
                    <a:pt x="109" y="55"/>
                  </a:cubicBezTo>
                  <a:cubicBezTo>
                    <a:pt x="109" y="25"/>
                    <a:pt x="85" y="0"/>
                    <a:pt x="55" y="0"/>
                  </a:cubicBezTo>
                  <a:close/>
                  <a:moveTo>
                    <a:pt x="71" y="33"/>
                  </a:moveTo>
                  <a:cubicBezTo>
                    <a:pt x="65" y="33"/>
                    <a:pt x="65" y="33"/>
                    <a:pt x="65" y="33"/>
                  </a:cubicBezTo>
                  <a:cubicBezTo>
                    <a:pt x="61" y="33"/>
                    <a:pt x="60" y="36"/>
                    <a:pt x="60" y="39"/>
                  </a:cubicBezTo>
                  <a:cubicBezTo>
                    <a:pt x="60" y="46"/>
                    <a:pt x="60" y="46"/>
                    <a:pt x="60" y="46"/>
                  </a:cubicBezTo>
                  <a:cubicBezTo>
                    <a:pt x="71" y="46"/>
                    <a:pt x="71" y="46"/>
                    <a:pt x="71" y="46"/>
                  </a:cubicBezTo>
                  <a:cubicBezTo>
                    <a:pt x="69" y="57"/>
                    <a:pt x="69" y="57"/>
                    <a:pt x="69" y="57"/>
                  </a:cubicBezTo>
                  <a:cubicBezTo>
                    <a:pt x="60" y="57"/>
                    <a:pt x="60" y="57"/>
                    <a:pt x="60" y="57"/>
                  </a:cubicBezTo>
                  <a:cubicBezTo>
                    <a:pt x="60" y="86"/>
                    <a:pt x="60" y="86"/>
                    <a:pt x="60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57"/>
                    <a:pt x="48" y="57"/>
                    <a:pt x="48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8" y="46"/>
                    <a:pt x="38" y="46"/>
                    <a:pt x="38" y="46"/>
                  </a:cubicBezTo>
                  <a:cubicBezTo>
                    <a:pt x="48" y="46"/>
                    <a:pt x="48" y="46"/>
                    <a:pt x="48" y="46"/>
                  </a:cubicBezTo>
                  <a:cubicBezTo>
                    <a:pt x="48" y="38"/>
                    <a:pt x="48" y="38"/>
                    <a:pt x="48" y="38"/>
                  </a:cubicBezTo>
                  <a:cubicBezTo>
                    <a:pt x="48" y="28"/>
                    <a:pt x="54" y="23"/>
                    <a:pt x="63" y="23"/>
                  </a:cubicBezTo>
                  <a:cubicBezTo>
                    <a:pt x="67" y="23"/>
                    <a:pt x="70" y="23"/>
                    <a:pt x="71" y="23"/>
                  </a:cubicBezTo>
                  <a:lnTo>
                    <a:pt x="71" y="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>
                <a:solidFill>
                  <a:prstClr val="black"/>
                </a:solidFill>
              </a:endParaRPr>
            </a:p>
          </p:txBody>
        </p:sp>
        <p:sp>
          <p:nvSpPr>
            <p:cNvPr id="120" name="Freeform 7">
              <a:extLst>
                <a:ext uri="{FF2B5EF4-FFF2-40B4-BE49-F238E27FC236}">
                  <a16:creationId xmlns:a16="http://schemas.microsoft.com/office/drawing/2014/main" id="{7673ABAB-5B37-4E62-943B-92F91B2111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631120" y="6540102"/>
              <a:ext cx="194262" cy="197882"/>
            </a:xfrm>
            <a:custGeom>
              <a:avLst/>
              <a:gdLst>
                <a:gd name="T0" fmla="*/ 54 w 108"/>
                <a:gd name="T1" fmla="*/ 0 h 109"/>
                <a:gd name="T2" fmla="*/ 0 w 108"/>
                <a:gd name="T3" fmla="*/ 54 h 109"/>
                <a:gd name="T4" fmla="*/ 54 w 108"/>
                <a:gd name="T5" fmla="*/ 109 h 109"/>
                <a:gd name="T6" fmla="*/ 108 w 108"/>
                <a:gd name="T7" fmla="*/ 54 h 109"/>
                <a:gd name="T8" fmla="*/ 54 w 108"/>
                <a:gd name="T9" fmla="*/ 0 h 109"/>
                <a:gd name="T10" fmla="*/ 38 w 108"/>
                <a:gd name="T11" fmla="*/ 83 h 109"/>
                <a:gd name="T12" fmla="*/ 27 w 108"/>
                <a:gd name="T13" fmla="*/ 83 h 109"/>
                <a:gd name="T14" fmla="*/ 27 w 108"/>
                <a:gd name="T15" fmla="*/ 45 h 109"/>
                <a:gd name="T16" fmla="*/ 38 w 108"/>
                <a:gd name="T17" fmla="*/ 45 h 109"/>
                <a:gd name="T18" fmla="*/ 38 w 108"/>
                <a:gd name="T19" fmla="*/ 83 h 109"/>
                <a:gd name="T20" fmla="*/ 33 w 108"/>
                <a:gd name="T21" fmla="*/ 40 h 109"/>
                <a:gd name="T22" fmla="*/ 26 w 108"/>
                <a:gd name="T23" fmla="*/ 33 h 109"/>
                <a:gd name="T24" fmla="*/ 33 w 108"/>
                <a:gd name="T25" fmla="*/ 26 h 109"/>
                <a:gd name="T26" fmla="*/ 39 w 108"/>
                <a:gd name="T27" fmla="*/ 33 h 109"/>
                <a:gd name="T28" fmla="*/ 33 w 108"/>
                <a:gd name="T29" fmla="*/ 40 h 109"/>
                <a:gd name="T30" fmla="*/ 83 w 108"/>
                <a:gd name="T31" fmla="*/ 83 h 109"/>
                <a:gd name="T32" fmla="*/ 71 w 108"/>
                <a:gd name="T33" fmla="*/ 83 h 109"/>
                <a:gd name="T34" fmla="*/ 71 w 108"/>
                <a:gd name="T35" fmla="*/ 64 h 109"/>
                <a:gd name="T36" fmla="*/ 65 w 108"/>
                <a:gd name="T37" fmla="*/ 54 h 109"/>
                <a:gd name="T38" fmla="*/ 58 w 108"/>
                <a:gd name="T39" fmla="*/ 64 h 109"/>
                <a:gd name="T40" fmla="*/ 58 w 108"/>
                <a:gd name="T41" fmla="*/ 83 h 109"/>
                <a:gd name="T42" fmla="*/ 46 w 108"/>
                <a:gd name="T43" fmla="*/ 83 h 109"/>
                <a:gd name="T44" fmla="*/ 46 w 108"/>
                <a:gd name="T45" fmla="*/ 45 h 109"/>
                <a:gd name="T46" fmla="*/ 57 w 108"/>
                <a:gd name="T47" fmla="*/ 45 h 109"/>
                <a:gd name="T48" fmla="*/ 57 w 108"/>
                <a:gd name="T49" fmla="*/ 50 h 109"/>
                <a:gd name="T50" fmla="*/ 57 w 108"/>
                <a:gd name="T51" fmla="*/ 50 h 109"/>
                <a:gd name="T52" fmla="*/ 68 w 108"/>
                <a:gd name="T53" fmla="*/ 44 h 109"/>
                <a:gd name="T54" fmla="*/ 83 w 108"/>
                <a:gd name="T55" fmla="*/ 62 h 109"/>
                <a:gd name="T56" fmla="*/ 83 w 108"/>
                <a:gd name="T57" fmla="*/ 83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8" h="109">
                  <a:moveTo>
                    <a:pt x="54" y="0"/>
                  </a:moveTo>
                  <a:cubicBezTo>
                    <a:pt x="24" y="0"/>
                    <a:pt x="0" y="24"/>
                    <a:pt x="0" y="54"/>
                  </a:cubicBezTo>
                  <a:cubicBezTo>
                    <a:pt x="0" y="84"/>
                    <a:pt x="24" y="109"/>
                    <a:pt x="54" y="109"/>
                  </a:cubicBezTo>
                  <a:cubicBezTo>
                    <a:pt x="84" y="109"/>
                    <a:pt x="108" y="84"/>
                    <a:pt x="108" y="54"/>
                  </a:cubicBezTo>
                  <a:cubicBezTo>
                    <a:pt x="108" y="24"/>
                    <a:pt x="84" y="0"/>
                    <a:pt x="54" y="0"/>
                  </a:cubicBezTo>
                  <a:close/>
                  <a:moveTo>
                    <a:pt x="38" y="83"/>
                  </a:moveTo>
                  <a:cubicBezTo>
                    <a:pt x="27" y="83"/>
                    <a:pt x="27" y="83"/>
                    <a:pt x="27" y="83"/>
                  </a:cubicBezTo>
                  <a:cubicBezTo>
                    <a:pt x="27" y="45"/>
                    <a:pt x="27" y="45"/>
                    <a:pt x="27" y="45"/>
                  </a:cubicBezTo>
                  <a:cubicBezTo>
                    <a:pt x="38" y="45"/>
                    <a:pt x="38" y="45"/>
                    <a:pt x="38" y="45"/>
                  </a:cubicBezTo>
                  <a:lnTo>
                    <a:pt x="38" y="83"/>
                  </a:lnTo>
                  <a:close/>
                  <a:moveTo>
                    <a:pt x="33" y="40"/>
                  </a:moveTo>
                  <a:cubicBezTo>
                    <a:pt x="29" y="40"/>
                    <a:pt x="26" y="37"/>
                    <a:pt x="26" y="33"/>
                  </a:cubicBezTo>
                  <a:cubicBezTo>
                    <a:pt x="26" y="29"/>
                    <a:pt x="29" y="26"/>
                    <a:pt x="33" y="26"/>
                  </a:cubicBezTo>
                  <a:cubicBezTo>
                    <a:pt x="36" y="26"/>
                    <a:pt x="39" y="29"/>
                    <a:pt x="39" y="33"/>
                  </a:cubicBezTo>
                  <a:cubicBezTo>
                    <a:pt x="39" y="37"/>
                    <a:pt x="36" y="40"/>
                    <a:pt x="33" y="40"/>
                  </a:cubicBezTo>
                  <a:close/>
                  <a:moveTo>
                    <a:pt x="83" y="83"/>
                  </a:moveTo>
                  <a:cubicBezTo>
                    <a:pt x="71" y="83"/>
                    <a:pt x="71" y="83"/>
                    <a:pt x="71" y="83"/>
                  </a:cubicBezTo>
                  <a:cubicBezTo>
                    <a:pt x="71" y="64"/>
                    <a:pt x="71" y="64"/>
                    <a:pt x="71" y="64"/>
                  </a:cubicBezTo>
                  <a:cubicBezTo>
                    <a:pt x="71" y="60"/>
                    <a:pt x="71" y="54"/>
                    <a:pt x="65" y="54"/>
                  </a:cubicBezTo>
                  <a:cubicBezTo>
                    <a:pt x="59" y="54"/>
                    <a:pt x="58" y="59"/>
                    <a:pt x="58" y="64"/>
                  </a:cubicBezTo>
                  <a:cubicBezTo>
                    <a:pt x="58" y="83"/>
                    <a:pt x="58" y="83"/>
                    <a:pt x="58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57" y="50"/>
                    <a:pt x="57" y="50"/>
                    <a:pt x="57" y="50"/>
                  </a:cubicBezTo>
                  <a:cubicBezTo>
                    <a:pt x="57" y="50"/>
                    <a:pt x="57" y="50"/>
                    <a:pt x="57" y="50"/>
                  </a:cubicBezTo>
                  <a:cubicBezTo>
                    <a:pt x="59" y="47"/>
                    <a:pt x="63" y="44"/>
                    <a:pt x="68" y="44"/>
                  </a:cubicBezTo>
                  <a:cubicBezTo>
                    <a:pt x="80" y="44"/>
                    <a:pt x="83" y="52"/>
                    <a:pt x="83" y="62"/>
                  </a:cubicBezTo>
                  <a:lnTo>
                    <a:pt x="83" y="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>
                <a:solidFill>
                  <a:prstClr val="black"/>
                </a:solidFill>
              </a:endParaRPr>
            </a:p>
          </p:txBody>
        </p:sp>
        <p:grpSp>
          <p:nvGrpSpPr>
            <p:cNvPr id="121" name="Gruppo 120">
              <a:extLst>
                <a:ext uri="{FF2B5EF4-FFF2-40B4-BE49-F238E27FC236}">
                  <a16:creationId xmlns:a16="http://schemas.microsoft.com/office/drawing/2014/main" id="{B7E6A582-B8A6-4F8E-BA54-173085DF1A26}"/>
                </a:ext>
              </a:extLst>
            </p:cNvPr>
            <p:cNvGrpSpPr/>
            <p:nvPr/>
          </p:nvGrpSpPr>
          <p:grpSpPr>
            <a:xfrm>
              <a:off x="9215051" y="6579474"/>
              <a:ext cx="1318888" cy="149493"/>
              <a:chOff x="1557338" y="6203156"/>
              <a:chExt cx="1498599" cy="169863"/>
            </a:xfrm>
          </p:grpSpPr>
          <p:sp>
            <p:nvSpPr>
              <p:cNvPr id="125" name="Freeform 11">
                <a:extLst>
                  <a:ext uri="{FF2B5EF4-FFF2-40B4-BE49-F238E27FC236}">
                    <a16:creationId xmlns:a16="http://schemas.microsoft.com/office/drawing/2014/main" id="{A480C1E1-7370-4EAB-ACD6-A71A2BCC90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57338" y="6244431"/>
                <a:ext cx="120650" cy="87313"/>
              </a:xfrm>
              <a:custGeom>
                <a:avLst/>
                <a:gdLst>
                  <a:gd name="T0" fmla="*/ 51 w 51"/>
                  <a:gd name="T1" fmla="*/ 0 h 37"/>
                  <a:gd name="T2" fmla="*/ 40 w 51"/>
                  <a:gd name="T3" fmla="*/ 37 h 37"/>
                  <a:gd name="T4" fmla="*/ 34 w 51"/>
                  <a:gd name="T5" fmla="*/ 37 h 37"/>
                  <a:gd name="T6" fmla="*/ 26 w 51"/>
                  <a:gd name="T7" fmla="*/ 11 h 37"/>
                  <a:gd name="T8" fmla="*/ 26 w 51"/>
                  <a:gd name="T9" fmla="*/ 7 h 37"/>
                  <a:gd name="T10" fmla="*/ 26 w 51"/>
                  <a:gd name="T11" fmla="*/ 7 h 37"/>
                  <a:gd name="T12" fmla="*/ 25 w 51"/>
                  <a:gd name="T13" fmla="*/ 11 h 37"/>
                  <a:gd name="T14" fmla="*/ 17 w 51"/>
                  <a:gd name="T15" fmla="*/ 37 h 37"/>
                  <a:gd name="T16" fmla="*/ 11 w 51"/>
                  <a:gd name="T17" fmla="*/ 37 h 37"/>
                  <a:gd name="T18" fmla="*/ 0 w 51"/>
                  <a:gd name="T19" fmla="*/ 0 h 37"/>
                  <a:gd name="T20" fmla="*/ 6 w 51"/>
                  <a:gd name="T21" fmla="*/ 0 h 37"/>
                  <a:gd name="T22" fmla="*/ 14 w 51"/>
                  <a:gd name="T23" fmla="*/ 28 h 37"/>
                  <a:gd name="T24" fmla="*/ 14 w 51"/>
                  <a:gd name="T25" fmla="*/ 31 h 37"/>
                  <a:gd name="T26" fmla="*/ 14 w 51"/>
                  <a:gd name="T27" fmla="*/ 31 h 37"/>
                  <a:gd name="T28" fmla="*/ 15 w 51"/>
                  <a:gd name="T29" fmla="*/ 28 h 37"/>
                  <a:gd name="T30" fmla="*/ 23 w 51"/>
                  <a:gd name="T31" fmla="*/ 0 h 37"/>
                  <a:gd name="T32" fmla="*/ 29 w 51"/>
                  <a:gd name="T33" fmla="*/ 0 h 37"/>
                  <a:gd name="T34" fmla="*/ 36 w 51"/>
                  <a:gd name="T35" fmla="*/ 28 h 37"/>
                  <a:gd name="T36" fmla="*/ 37 w 51"/>
                  <a:gd name="T37" fmla="*/ 31 h 37"/>
                  <a:gd name="T38" fmla="*/ 37 w 51"/>
                  <a:gd name="T39" fmla="*/ 31 h 37"/>
                  <a:gd name="T40" fmla="*/ 38 w 51"/>
                  <a:gd name="T41" fmla="*/ 28 h 37"/>
                  <a:gd name="T42" fmla="*/ 45 w 51"/>
                  <a:gd name="T43" fmla="*/ 0 h 37"/>
                  <a:gd name="T44" fmla="*/ 51 w 51"/>
                  <a:gd name="T45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1" h="37">
                    <a:moveTo>
                      <a:pt x="51" y="0"/>
                    </a:moveTo>
                    <a:cubicBezTo>
                      <a:pt x="40" y="37"/>
                      <a:pt x="40" y="37"/>
                      <a:pt x="40" y="37"/>
                    </a:cubicBezTo>
                    <a:cubicBezTo>
                      <a:pt x="34" y="37"/>
                      <a:pt x="34" y="37"/>
                      <a:pt x="34" y="37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6" y="10"/>
                      <a:pt x="26" y="9"/>
                      <a:pt x="26" y="7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26" y="8"/>
                      <a:pt x="25" y="9"/>
                      <a:pt x="25" y="11"/>
                    </a:cubicBezTo>
                    <a:cubicBezTo>
                      <a:pt x="17" y="37"/>
                      <a:pt x="17" y="37"/>
                      <a:pt x="17" y="37"/>
                    </a:cubicBezTo>
                    <a:cubicBezTo>
                      <a:pt x="11" y="37"/>
                      <a:pt x="11" y="37"/>
                      <a:pt x="11" y="3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14" y="28"/>
                      <a:pt x="14" y="28"/>
                      <a:pt x="14" y="28"/>
                    </a:cubicBezTo>
                    <a:cubicBezTo>
                      <a:pt x="14" y="29"/>
                      <a:pt x="14" y="30"/>
                      <a:pt x="14" y="31"/>
                    </a:cubicBezTo>
                    <a:cubicBezTo>
                      <a:pt x="14" y="31"/>
                      <a:pt x="14" y="31"/>
                      <a:pt x="14" y="31"/>
                    </a:cubicBezTo>
                    <a:cubicBezTo>
                      <a:pt x="14" y="30"/>
                      <a:pt x="15" y="29"/>
                      <a:pt x="15" y="28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36" y="28"/>
                      <a:pt x="36" y="28"/>
                      <a:pt x="36" y="28"/>
                    </a:cubicBezTo>
                    <a:cubicBezTo>
                      <a:pt x="37" y="29"/>
                      <a:pt x="37" y="30"/>
                      <a:pt x="37" y="31"/>
                    </a:cubicBezTo>
                    <a:cubicBezTo>
                      <a:pt x="37" y="31"/>
                      <a:pt x="37" y="31"/>
                      <a:pt x="37" y="31"/>
                    </a:cubicBezTo>
                    <a:cubicBezTo>
                      <a:pt x="37" y="30"/>
                      <a:pt x="37" y="29"/>
                      <a:pt x="38" y="28"/>
                    </a:cubicBezTo>
                    <a:cubicBezTo>
                      <a:pt x="45" y="0"/>
                      <a:pt x="45" y="0"/>
                      <a:pt x="45" y="0"/>
                    </a:cubicBez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26" name="Freeform 12">
                <a:extLst>
                  <a:ext uri="{FF2B5EF4-FFF2-40B4-BE49-F238E27FC236}">
                    <a16:creationId xmlns:a16="http://schemas.microsoft.com/office/drawing/2014/main" id="{E095CE8B-929F-49C1-BC24-027B01D024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82750" y="6244431"/>
                <a:ext cx="120650" cy="87313"/>
              </a:xfrm>
              <a:custGeom>
                <a:avLst/>
                <a:gdLst>
                  <a:gd name="T0" fmla="*/ 51 w 51"/>
                  <a:gd name="T1" fmla="*/ 0 h 37"/>
                  <a:gd name="T2" fmla="*/ 40 w 51"/>
                  <a:gd name="T3" fmla="*/ 37 h 37"/>
                  <a:gd name="T4" fmla="*/ 34 w 51"/>
                  <a:gd name="T5" fmla="*/ 37 h 37"/>
                  <a:gd name="T6" fmla="*/ 26 w 51"/>
                  <a:gd name="T7" fmla="*/ 11 h 37"/>
                  <a:gd name="T8" fmla="*/ 26 w 51"/>
                  <a:gd name="T9" fmla="*/ 7 h 37"/>
                  <a:gd name="T10" fmla="*/ 25 w 51"/>
                  <a:gd name="T11" fmla="*/ 7 h 37"/>
                  <a:gd name="T12" fmla="*/ 25 w 51"/>
                  <a:gd name="T13" fmla="*/ 11 h 37"/>
                  <a:gd name="T14" fmla="*/ 16 w 51"/>
                  <a:gd name="T15" fmla="*/ 37 h 37"/>
                  <a:gd name="T16" fmla="*/ 11 w 51"/>
                  <a:gd name="T17" fmla="*/ 37 h 37"/>
                  <a:gd name="T18" fmla="*/ 0 w 51"/>
                  <a:gd name="T19" fmla="*/ 0 h 37"/>
                  <a:gd name="T20" fmla="*/ 6 w 51"/>
                  <a:gd name="T21" fmla="*/ 0 h 37"/>
                  <a:gd name="T22" fmla="*/ 13 w 51"/>
                  <a:gd name="T23" fmla="*/ 28 h 37"/>
                  <a:gd name="T24" fmla="*/ 14 w 51"/>
                  <a:gd name="T25" fmla="*/ 31 h 37"/>
                  <a:gd name="T26" fmla="*/ 14 w 51"/>
                  <a:gd name="T27" fmla="*/ 31 h 37"/>
                  <a:gd name="T28" fmla="*/ 15 w 51"/>
                  <a:gd name="T29" fmla="*/ 28 h 37"/>
                  <a:gd name="T30" fmla="*/ 23 w 51"/>
                  <a:gd name="T31" fmla="*/ 0 h 37"/>
                  <a:gd name="T32" fmla="*/ 28 w 51"/>
                  <a:gd name="T33" fmla="*/ 0 h 37"/>
                  <a:gd name="T34" fmla="*/ 36 w 51"/>
                  <a:gd name="T35" fmla="*/ 28 h 37"/>
                  <a:gd name="T36" fmla="*/ 37 w 51"/>
                  <a:gd name="T37" fmla="*/ 31 h 37"/>
                  <a:gd name="T38" fmla="*/ 37 w 51"/>
                  <a:gd name="T39" fmla="*/ 31 h 37"/>
                  <a:gd name="T40" fmla="*/ 37 w 51"/>
                  <a:gd name="T41" fmla="*/ 28 h 37"/>
                  <a:gd name="T42" fmla="*/ 45 w 51"/>
                  <a:gd name="T43" fmla="*/ 0 h 37"/>
                  <a:gd name="T44" fmla="*/ 51 w 51"/>
                  <a:gd name="T45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1" h="37">
                    <a:moveTo>
                      <a:pt x="51" y="0"/>
                    </a:moveTo>
                    <a:cubicBezTo>
                      <a:pt x="40" y="37"/>
                      <a:pt x="40" y="37"/>
                      <a:pt x="40" y="37"/>
                    </a:cubicBezTo>
                    <a:cubicBezTo>
                      <a:pt x="34" y="37"/>
                      <a:pt x="34" y="37"/>
                      <a:pt x="34" y="37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6" y="10"/>
                      <a:pt x="26" y="9"/>
                      <a:pt x="26" y="7"/>
                    </a:cubicBezTo>
                    <a:cubicBezTo>
                      <a:pt x="25" y="7"/>
                      <a:pt x="25" y="7"/>
                      <a:pt x="25" y="7"/>
                    </a:cubicBezTo>
                    <a:cubicBezTo>
                      <a:pt x="25" y="8"/>
                      <a:pt x="25" y="9"/>
                      <a:pt x="25" y="11"/>
                    </a:cubicBezTo>
                    <a:cubicBezTo>
                      <a:pt x="16" y="37"/>
                      <a:pt x="16" y="37"/>
                      <a:pt x="16" y="37"/>
                    </a:cubicBezTo>
                    <a:cubicBezTo>
                      <a:pt x="11" y="37"/>
                      <a:pt x="11" y="37"/>
                      <a:pt x="11" y="3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13" y="28"/>
                      <a:pt x="13" y="28"/>
                      <a:pt x="13" y="28"/>
                    </a:cubicBezTo>
                    <a:cubicBezTo>
                      <a:pt x="14" y="29"/>
                      <a:pt x="14" y="30"/>
                      <a:pt x="14" y="31"/>
                    </a:cubicBezTo>
                    <a:cubicBezTo>
                      <a:pt x="14" y="31"/>
                      <a:pt x="14" y="31"/>
                      <a:pt x="14" y="31"/>
                    </a:cubicBezTo>
                    <a:cubicBezTo>
                      <a:pt x="14" y="30"/>
                      <a:pt x="14" y="29"/>
                      <a:pt x="15" y="28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36" y="28"/>
                      <a:pt x="36" y="28"/>
                      <a:pt x="36" y="28"/>
                    </a:cubicBezTo>
                    <a:cubicBezTo>
                      <a:pt x="36" y="29"/>
                      <a:pt x="36" y="30"/>
                      <a:pt x="37" y="31"/>
                    </a:cubicBezTo>
                    <a:cubicBezTo>
                      <a:pt x="37" y="31"/>
                      <a:pt x="37" y="31"/>
                      <a:pt x="37" y="31"/>
                    </a:cubicBezTo>
                    <a:cubicBezTo>
                      <a:pt x="37" y="30"/>
                      <a:pt x="37" y="29"/>
                      <a:pt x="37" y="28"/>
                    </a:cubicBezTo>
                    <a:cubicBezTo>
                      <a:pt x="45" y="0"/>
                      <a:pt x="45" y="0"/>
                      <a:pt x="45" y="0"/>
                    </a:cubicBez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27" name="Freeform 13">
                <a:extLst>
                  <a:ext uri="{FF2B5EF4-FFF2-40B4-BE49-F238E27FC236}">
                    <a16:creationId xmlns:a16="http://schemas.microsoft.com/office/drawing/2014/main" id="{32C0626E-8574-4F0F-A3BC-C1C309DF52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04988" y="6244431"/>
                <a:ext cx="120650" cy="87313"/>
              </a:xfrm>
              <a:custGeom>
                <a:avLst/>
                <a:gdLst>
                  <a:gd name="T0" fmla="*/ 51 w 51"/>
                  <a:gd name="T1" fmla="*/ 0 h 37"/>
                  <a:gd name="T2" fmla="*/ 40 w 51"/>
                  <a:gd name="T3" fmla="*/ 37 h 37"/>
                  <a:gd name="T4" fmla="*/ 34 w 51"/>
                  <a:gd name="T5" fmla="*/ 37 h 37"/>
                  <a:gd name="T6" fmla="*/ 27 w 51"/>
                  <a:gd name="T7" fmla="*/ 11 h 37"/>
                  <a:gd name="T8" fmla="*/ 26 w 51"/>
                  <a:gd name="T9" fmla="*/ 7 h 37"/>
                  <a:gd name="T10" fmla="*/ 26 w 51"/>
                  <a:gd name="T11" fmla="*/ 7 h 37"/>
                  <a:gd name="T12" fmla="*/ 25 w 51"/>
                  <a:gd name="T13" fmla="*/ 11 h 37"/>
                  <a:gd name="T14" fmla="*/ 17 w 51"/>
                  <a:gd name="T15" fmla="*/ 37 h 37"/>
                  <a:gd name="T16" fmla="*/ 11 w 51"/>
                  <a:gd name="T17" fmla="*/ 37 h 37"/>
                  <a:gd name="T18" fmla="*/ 0 w 51"/>
                  <a:gd name="T19" fmla="*/ 0 h 37"/>
                  <a:gd name="T20" fmla="*/ 6 w 51"/>
                  <a:gd name="T21" fmla="*/ 0 h 37"/>
                  <a:gd name="T22" fmla="*/ 14 w 51"/>
                  <a:gd name="T23" fmla="*/ 28 h 37"/>
                  <a:gd name="T24" fmla="*/ 14 w 51"/>
                  <a:gd name="T25" fmla="*/ 31 h 37"/>
                  <a:gd name="T26" fmla="*/ 15 w 51"/>
                  <a:gd name="T27" fmla="*/ 31 h 37"/>
                  <a:gd name="T28" fmla="*/ 15 w 51"/>
                  <a:gd name="T29" fmla="*/ 28 h 37"/>
                  <a:gd name="T30" fmla="*/ 24 w 51"/>
                  <a:gd name="T31" fmla="*/ 0 h 37"/>
                  <a:gd name="T32" fmla="*/ 29 w 51"/>
                  <a:gd name="T33" fmla="*/ 0 h 37"/>
                  <a:gd name="T34" fmla="*/ 37 w 51"/>
                  <a:gd name="T35" fmla="*/ 28 h 37"/>
                  <a:gd name="T36" fmla="*/ 37 w 51"/>
                  <a:gd name="T37" fmla="*/ 31 h 37"/>
                  <a:gd name="T38" fmla="*/ 37 w 51"/>
                  <a:gd name="T39" fmla="*/ 31 h 37"/>
                  <a:gd name="T40" fmla="*/ 38 w 51"/>
                  <a:gd name="T41" fmla="*/ 28 h 37"/>
                  <a:gd name="T42" fmla="*/ 45 w 51"/>
                  <a:gd name="T43" fmla="*/ 0 h 37"/>
                  <a:gd name="T44" fmla="*/ 51 w 51"/>
                  <a:gd name="T45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1" h="37">
                    <a:moveTo>
                      <a:pt x="51" y="0"/>
                    </a:moveTo>
                    <a:cubicBezTo>
                      <a:pt x="40" y="37"/>
                      <a:pt x="40" y="37"/>
                      <a:pt x="40" y="37"/>
                    </a:cubicBezTo>
                    <a:cubicBezTo>
                      <a:pt x="34" y="37"/>
                      <a:pt x="34" y="37"/>
                      <a:pt x="34" y="37"/>
                    </a:cubicBezTo>
                    <a:cubicBezTo>
                      <a:pt x="27" y="11"/>
                      <a:pt x="27" y="11"/>
                      <a:pt x="27" y="11"/>
                    </a:cubicBezTo>
                    <a:cubicBezTo>
                      <a:pt x="26" y="10"/>
                      <a:pt x="26" y="9"/>
                      <a:pt x="26" y="7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26" y="8"/>
                      <a:pt x="26" y="9"/>
                      <a:pt x="25" y="11"/>
                    </a:cubicBezTo>
                    <a:cubicBezTo>
                      <a:pt x="17" y="37"/>
                      <a:pt x="17" y="37"/>
                      <a:pt x="17" y="37"/>
                    </a:cubicBezTo>
                    <a:cubicBezTo>
                      <a:pt x="11" y="37"/>
                      <a:pt x="11" y="37"/>
                      <a:pt x="11" y="3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14" y="28"/>
                      <a:pt x="14" y="28"/>
                      <a:pt x="14" y="28"/>
                    </a:cubicBezTo>
                    <a:cubicBezTo>
                      <a:pt x="14" y="29"/>
                      <a:pt x="14" y="30"/>
                      <a:pt x="14" y="31"/>
                    </a:cubicBezTo>
                    <a:cubicBezTo>
                      <a:pt x="15" y="31"/>
                      <a:pt x="15" y="31"/>
                      <a:pt x="15" y="31"/>
                    </a:cubicBezTo>
                    <a:cubicBezTo>
                      <a:pt x="15" y="30"/>
                      <a:pt x="15" y="29"/>
                      <a:pt x="15" y="28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37" y="28"/>
                      <a:pt x="37" y="28"/>
                      <a:pt x="37" y="28"/>
                    </a:cubicBezTo>
                    <a:cubicBezTo>
                      <a:pt x="37" y="29"/>
                      <a:pt x="37" y="30"/>
                      <a:pt x="37" y="31"/>
                    </a:cubicBezTo>
                    <a:cubicBezTo>
                      <a:pt x="37" y="31"/>
                      <a:pt x="37" y="31"/>
                      <a:pt x="37" y="31"/>
                    </a:cubicBezTo>
                    <a:cubicBezTo>
                      <a:pt x="38" y="30"/>
                      <a:pt x="38" y="29"/>
                      <a:pt x="38" y="28"/>
                    </a:cubicBezTo>
                    <a:cubicBezTo>
                      <a:pt x="45" y="0"/>
                      <a:pt x="45" y="0"/>
                      <a:pt x="45" y="0"/>
                    </a:cubicBez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28" name="Freeform 14">
                <a:extLst>
                  <a:ext uri="{FF2B5EF4-FFF2-40B4-BE49-F238E27FC236}">
                    <a16:creationId xmlns:a16="http://schemas.microsoft.com/office/drawing/2014/main" id="{5103D84D-F63F-4EF6-998D-1CD264CC34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7225" y="6315869"/>
                <a:ext cx="19050" cy="19050"/>
              </a:xfrm>
              <a:custGeom>
                <a:avLst/>
                <a:gdLst>
                  <a:gd name="T0" fmla="*/ 4 w 8"/>
                  <a:gd name="T1" fmla="*/ 8 h 8"/>
                  <a:gd name="T2" fmla="*/ 2 w 8"/>
                  <a:gd name="T3" fmla="*/ 6 h 8"/>
                  <a:gd name="T4" fmla="*/ 0 w 8"/>
                  <a:gd name="T5" fmla="*/ 4 h 8"/>
                  <a:gd name="T6" fmla="*/ 2 w 8"/>
                  <a:gd name="T7" fmla="*/ 1 h 8"/>
                  <a:gd name="T8" fmla="*/ 4 w 8"/>
                  <a:gd name="T9" fmla="*/ 0 h 8"/>
                  <a:gd name="T10" fmla="*/ 7 w 8"/>
                  <a:gd name="T11" fmla="*/ 1 h 8"/>
                  <a:gd name="T12" fmla="*/ 8 w 8"/>
                  <a:gd name="T13" fmla="*/ 4 h 8"/>
                  <a:gd name="T14" fmla="*/ 7 w 8"/>
                  <a:gd name="T15" fmla="*/ 6 h 8"/>
                  <a:gd name="T16" fmla="*/ 4 w 8"/>
                  <a:gd name="T1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" h="8">
                    <a:moveTo>
                      <a:pt x="4" y="8"/>
                    </a:moveTo>
                    <a:cubicBezTo>
                      <a:pt x="3" y="8"/>
                      <a:pt x="2" y="7"/>
                      <a:pt x="2" y="6"/>
                    </a:cubicBezTo>
                    <a:cubicBezTo>
                      <a:pt x="1" y="6"/>
                      <a:pt x="0" y="5"/>
                      <a:pt x="0" y="4"/>
                    </a:cubicBezTo>
                    <a:cubicBezTo>
                      <a:pt x="0" y="2"/>
                      <a:pt x="1" y="2"/>
                      <a:pt x="2" y="1"/>
                    </a:cubicBezTo>
                    <a:cubicBezTo>
                      <a:pt x="2" y="0"/>
                      <a:pt x="3" y="0"/>
                      <a:pt x="4" y="0"/>
                    </a:cubicBezTo>
                    <a:cubicBezTo>
                      <a:pt x="6" y="0"/>
                      <a:pt x="6" y="0"/>
                      <a:pt x="7" y="1"/>
                    </a:cubicBezTo>
                    <a:cubicBezTo>
                      <a:pt x="8" y="2"/>
                      <a:pt x="8" y="2"/>
                      <a:pt x="8" y="4"/>
                    </a:cubicBezTo>
                    <a:cubicBezTo>
                      <a:pt x="8" y="5"/>
                      <a:pt x="8" y="6"/>
                      <a:pt x="7" y="6"/>
                    </a:cubicBezTo>
                    <a:cubicBezTo>
                      <a:pt x="6" y="7"/>
                      <a:pt x="6" y="8"/>
                      <a:pt x="4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29" name="Freeform 15">
                <a:extLst>
                  <a:ext uri="{FF2B5EF4-FFF2-40B4-BE49-F238E27FC236}">
                    <a16:creationId xmlns:a16="http://schemas.microsoft.com/office/drawing/2014/main" id="{C3BB68A6-EF29-46CE-B45B-C02AB068E36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65325" y="6241256"/>
                <a:ext cx="77787" cy="131763"/>
              </a:xfrm>
              <a:custGeom>
                <a:avLst/>
                <a:gdLst>
                  <a:gd name="T0" fmla="*/ 33 w 33"/>
                  <a:gd name="T1" fmla="*/ 35 h 55"/>
                  <a:gd name="T2" fmla="*/ 14 w 33"/>
                  <a:gd name="T3" fmla="*/ 55 h 55"/>
                  <a:gd name="T4" fmla="*/ 2 w 33"/>
                  <a:gd name="T5" fmla="*/ 52 h 55"/>
                  <a:gd name="T6" fmla="*/ 2 w 33"/>
                  <a:gd name="T7" fmla="*/ 47 h 55"/>
                  <a:gd name="T8" fmla="*/ 14 w 33"/>
                  <a:gd name="T9" fmla="*/ 50 h 55"/>
                  <a:gd name="T10" fmla="*/ 27 w 33"/>
                  <a:gd name="T11" fmla="*/ 36 h 55"/>
                  <a:gd name="T12" fmla="*/ 27 w 33"/>
                  <a:gd name="T13" fmla="*/ 32 h 55"/>
                  <a:gd name="T14" fmla="*/ 27 w 33"/>
                  <a:gd name="T15" fmla="*/ 32 h 55"/>
                  <a:gd name="T16" fmla="*/ 15 w 33"/>
                  <a:gd name="T17" fmla="*/ 39 h 55"/>
                  <a:gd name="T18" fmla="*/ 4 w 33"/>
                  <a:gd name="T19" fmla="*/ 34 h 55"/>
                  <a:gd name="T20" fmla="*/ 0 w 33"/>
                  <a:gd name="T21" fmla="*/ 21 h 55"/>
                  <a:gd name="T22" fmla="*/ 4 w 33"/>
                  <a:gd name="T23" fmla="*/ 6 h 55"/>
                  <a:gd name="T24" fmla="*/ 16 w 33"/>
                  <a:gd name="T25" fmla="*/ 0 h 55"/>
                  <a:gd name="T26" fmla="*/ 27 w 33"/>
                  <a:gd name="T27" fmla="*/ 6 h 55"/>
                  <a:gd name="T28" fmla="*/ 27 w 33"/>
                  <a:gd name="T29" fmla="*/ 6 h 55"/>
                  <a:gd name="T30" fmla="*/ 27 w 33"/>
                  <a:gd name="T31" fmla="*/ 1 h 55"/>
                  <a:gd name="T32" fmla="*/ 33 w 33"/>
                  <a:gd name="T33" fmla="*/ 1 h 55"/>
                  <a:gd name="T34" fmla="*/ 33 w 33"/>
                  <a:gd name="T35" fmla="*/ 35 h 55"/>
                  <a:gd name="T36" fmla="*/ 27 w 33"/>
                  <a:gd name="T37" fmla="*/ 21 h 55"/>
                  <a:gd name="T38" fmla="*/ 27 w 33"/>
                  <a:gd name="T39" fmla="*/ 16 h 55"/>
                  <a:gd name="T40" fmla="*/ 25 w 33"/>
                  <a:gd name="T41" fmla="*/ 8 h 55"/>
                  <a:gd name="T42" fmla="*/ 17 w 33"/>
                  <a:gd name="T43" fmla="*/ 5 h 55"/>
                  <a:gd name="T44" fmla="*/ 9 w 33"/>
                  <a:gd name="T45" fmla="*/ 9 h 55"/>
                  <a:gd name="T46" fmla="*/ 6 w 33"/>
                  <a:gd name="T47" fmla="*/ 20 h 55"/>
                  <a:gd name="T48" fmla="*/ 9 w 33"/>
                  <a:gd name="T49" fmla="*/ 30 h 55"/>
                  <a:gd name="T50" fmla="*/ 16 w 33"/>
                  <a:gd name="T51" fmla="*/ 34 h 55"/>
                  <a:gd name="T52" fmla="*/ 24 w 33"/>
                  <a:gd name="T53" fmla="*/ 30 h 55"/>
                  <a:gd name="T54" fmla="*/ 27 w 33"/>
                  <a:gd name="T55" fmla="*/ 21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3" h="55">
                    <a:moveTo>
                      <a:pt x="33" y="35"/>
                    </a:moveTo>
                    <a:cubicBezTo>
                      <a:pt x="33" y="48"/>
                      <a:pt x="27" y="55"/>
                      <a:pt x="14" y="55"/>
                    </a:cubicBezTo>
                    <a:cubicBezTo>
                      <a:pt x="10" y="55"/>
                      <a:pt x="6" y="54"/>
                      <a:pt x="2" y="52"/>
                    </a:cubicBezTo>
                    <a:cubicBezTo>
                      <a:pt x="2" y="47"/>
                      <a:pt x="2" y="47"/>
                      <a:pt x="2" y="47"/>
                    </a:cubicBezTo>
                    <a:cubicBezTo>
                      <a:pt x="6" y="49"/>
                      <a:pt x="10" y="50"/>
                      <a:pt x="14" y="50"/>
                    </a:cubicBezTo>
                    <a:cubicBezTo>
                      <a:pt x="23" y="50"/>
                      <a:pt x="27" y="45"/>
                      <a:pt x="27" y="36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5" y="36"/>
                      <a:pt x="20" y="39"/>
                      <a:pt x="15" y="39"/>
                    </a:cubicBezTo>
                    <a:cubicBezTo>
                      <a:pt x="10" y="39"/>
                      <a:pt x="7" y="37"/>
                      <a:pt x="4" y="34"/>
                    </a:cubicBezTo>
                    <a:cubicBezTo>
                      <a:pt x="1" y="31"/>
                      <a:pt x="0" y="26"/>
                      <a:pt x="0" y="21"/>
                    </a:cubicBezTo>
                    <a:cubicBezTo>
                      <a:pt x="0" y="15"/>
                      <a:pt x="1" y="10"/>
                      <a:pt x="4" y="6"/>
                    </a:cubicBezTo>
                    <a:cubicBezTo>
                      <a:pt x="7" y="2"/>
                      <a:pt x="11" y="0"/>
                      <a:pt x="16" y="0"/>
                    </a:cubicBezTo>
                    <a:cubicBezTo>
                      <a:pt x="21" y="0"/>
                      <a:pt x="25" y="2"/>
                      <a:pt x="27" y="6"/>
                    </a:cubicBezTo>
                    <a:cubicBezTo>
                      <a:pt x="27" y="6"/>
                      <a:pt x="27" y="6"/>
                      <a:pt x="27" y="6"/>
                    </a:cubicBezTo>
                    <a:cubicBezTo>
                      <a:pt x="27" y="1"/>
                      <a:pt x="27" y="1"/>
                      <a:pt x="27" y="1"/>
                    </a:cubicBezTo>
                    <a:cubicBezTo>
                      <a:pt x="33" y="1"/>
                      <a:pt x="33" y="1"/>
                      <a:pt x="33" y="1"/>
                    </a:cubicBezTo>
                    <a:lnTo>
                      <a:pt x="33" y="35"/>
                    </a:lnTo>
                    <a:close/>
                    <a:moveTo>
                      <a:pt x="27" y="21"/>
                    </a:moveTo>
                    <a:cubicBezTo>
                      <a:pt x="27" y="16"/>
                      <a:pt x="27" y="16"/>
                      <a:pt x="27" y="16"/>
                    </a:cubicBezTo>
                    <a:cubicBezTo>
                      <a:pt x="27" y="13"/>
                      <a:pt x="26" y="11"/>
                      <a:pt x="25" y="8"/>
                    </a:cubicBezTo>
                    <a:cubicBezTo>
                      <a:pt x="23" y="6"/>
                      <a:pt x="20" y="5"/>
                      <a:pt x="17" y="5"/>
                    </a:cubicBezTo>
                    <a:cubicBezTo>
                      <a:pt x="14" y="5"/>
                      <a:pt x="11" y="7"/>
                      <a:pt x="9" y="9"/>
                    </a:cubicBezTo>
                    <a:cubicBezTo>
                      <a:pt x="7" y="12"/>
                      <a:pt x="6" y="16"/>
                      <a:pt x="6" y="20"/>
                    </a:cubicBezTo>
                    <a:cubicBezTo>
                      <a:pt x="6" y="24"/>
                      <a:pt x="7" y="28"/>
                      <a:pt x="9" y="30"/>
                    </a:cubicBezTo>
                    <a:cubicBezTo>
                      <a:pt x="11" y="32"/>
                      <a:pt x="13" y="34"/>
                      <a:pt x="16" y="34"/>
                    </a:cubicBezTo>
                    <a:cubicBezTo>
                      <a:pt x="20" y="34"/>
                      <a:pt x="22" y="33"/>
                      <a:pt x="24" y="30"/>
                    </a:cubicBezTo>
                    <a:cubicBezTo>
                      <a:pt x="26" y="28"/>
                      <a:pt x="27" y="25"/>
                      <a:pt x="27" y="2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30" name="Freeform 16">
                <a:extLst>
                  <a:ext uri="{FF2B5EF4-FFF2-40B4-BE49-F238E27FC236}">
                    <a16:creationId xmlns:a16="http://schemas.microsoft.com/office/drawing/2014/main" id="{AD5B9999-D628-47FC-9490-D5DABA0D64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71688" y="6244431"/>
                <a:ext cx="44450" cy="87313"/>
              </a:xfrm>
              <a:custGeom>
                <a:avLst/>
                <a:gdLst>
                  <a:gd name="T0" fmla="*/ 19 w 19"/>
                  <a:gd name="T1" fmla="*/ 6 h 37"/>
                  <a:gd name="T2" fmla="*/ 15 w 19"/>
                  <a:gd name="T3" fmla="*/ 5 h 37"/>
                  <a:gd name="T4" fmla="*/ 8 w 19"/>
                  <a:gd name="T5" fmla="*/ 9 h 37"/>
                  <a:gd name="T6" fmla="*/ 6 w 19"/>
                  <a:gd name="T7" fmla="*/ 18 h 37"/>
                  <a:gd name="T8" fmla="*/ 6 w 19"/>
                  <a:gd name="T9" fmla="*/ 37 h 37"/>
                  <a:gd name="T10" fmla="*/ 0 w 19"/>
                  <a:gd name="T11" fmla="*/ 37 h 37"/>
                  <a:gd name="T12" fmla="*/ 0 w 19"/>
                  <a:gd name="T13" fmla="*/ 0 h 37"/>
                  <a:gd name="T14" fmla="*/ 6 w 19"/>
                  <a:gd name="T15" fmla="*/ 0 h 37"/>
                  <a:gd name="T16" fmla="*/ 6 w 19"/>
                  <a:gd name="T17" fmla="*/ 8 h 37"/>
                  <a:gd name="T18" fmla="*/ 6 w 19"/>
                  <a:gd name="T19" fmla="*/ 8 h 37"/>
                  <a:gd name="T20" fmla="*/ 10 w 19"/>
                  <a:gd name="T21" fmla="*/ 2 h 37"/>
                  <a:gd name="T22" fmla="*/ 16 w 19"/>
                  <a:gd name="T23" fmla="*/ 0 h 37"/>
                  <a:gd name="T24" fmla="*/ 19 w 19"/>
                  <a:gd name="T25" fmla="*/ 0 h 37"/>
                  <a:gd name="T26" fmla="*/ 19 w 19"/>
                  <a:gd name="T27" fmla="*/ 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9" h="37">
                    <a:moveTo>
                      <a:pt x="19" y="6"/>
                    </a:moveTo>
                    <a:cubicBezTo>
                      <a:pt x="18" y="5"/>
                      <a:pt x="17" y="5"/>
                      <a:pt x="15" y="5"/>
                    </a:cubicBezTo>
                    <a:cubicBezTo>
                      <a:pt x="12" y="5"/>
                      <a:pt x="10" y="6"/>
                      <a:pt x="8" y="9"/>
                    </a:cubicBezTo>
                    <a:cubicBezTo>
                      <a:pt x="7" y="11"/>
                      <a:pt x="6" y="14"/>
                      <a:pt x="6" y="18"/>
                    </a:cubicBezTo>
                    <a:cubicBezTo>
                      <a:pt x="6" y="37"/>
                      <a:pt x="6" y="37"/>
                      <a:pt x="6" y="37"/>
                    </a:cubicBezTo>
                    <a:cubicBezTo>
                      <a:pt x="0" y="37"/>
                      <a:pt x="0" y="37"/>
                      <a:pt x="0" y="3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7" y="5"/>
                      <a:pt x="8" y="3"/>
                      <a:pt x="10" y="2"/>
                    </a:cubicBezTo>
                    <a:cubicBezTo>
                      <a:pt x="12" y="0"/>
                      <a:pt x="14" y="0"/>
                      <a:pt x="16" y="0"/>
                    </a:cubicBezTo>
                    <a:cubicBezTo>
                      <a:pt x="17" y="0"/>
                      <a:pt x="18" y="0"/>
                      <a:pt x="19" y="0"/>
                    </a:cubicBezTo>
                    <a:lnTo>
                      <a:pt x="19" y="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31" name="Freeform 17">
                <a:extLst>
                  <a:ext uri="{FF2B5EF4-FFF2-40B4-BE49-F238E27FC236}">
                    <a16:creationId xmlns:a16="http://schemas.microsoft.com/office/drawing/2014/main" id="{D43C7B21-D999-4449-9BCF-BAEC12F838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0425" y="6244431"/>
                <a:ext cx="71437" cy="90488"/>
              </a:xfrm>
              <a:custGeom>
                <a:avLst/>
                <a:gdLst>
                  <a:gd name="T0" fmla="*/ 30 w 30"/>
                  <a:gd name="T1" fmla="*/ 37 h 38"/>
                  <a:gd name="T2" fmla="*/ 24 w 30"/>
                  <a:gd name="T3" fmla="*/ 37 h 38"/>
                  <a:gd name="T4" fmla="*/ 24 w 30"/>
                  <a:gd name="T5" fmla="*/ 31 h 38"/>
                  <a:gd name="T6" fmla="*/ 24 w 30"/>
                  <a:gd name="T7" fmla="*/ 31 h 38"/>
                  <a:gd name="T8" fmla="*/ 13 w 30"/>
                  <a:gd name="T9" fmla="*/ 38 h 38"/>
                  <a:gd name="T10" fmla="*/ 0 w 30"/>
                  <a:gd name="T11" fmla="*/ 22 h 38"/>
                  <a:gd name="T12" fmla="*/ 0 w 30"/>
                  <a:gd name="T13" fmla="*/ 0 h 38"/>
                  <a:gd name="T14" fmla="*/ 5 w 30"/>
                  <a:gd name="T15" fmla="*/ 0 h 38"/>
                  <a:gd name="T16" fmla="*/ 5 w 30"/>
                  <a:gd name="T17" fmla="*/ 21 h 38"/>
                  <a:gd name="T18" fmla="*/ 14 w 30"/>
                  <a:gd name="T19" fmla="*/ 33 h 38"/>
                  <a:gd name="T20" fmla="*/ 21 w 30"/>
                  <a:gd name="T21" fmla="*/ 30 h 38"/>
                  <a:gd name="T22" fmla="*/ 24 w 30"/>
                  <a:gd name="T23" fmla="*/ 21 h 38"/>
                  <a:gd name="T24" fmla="*/ 24 w 30"/>
                  <a:gd name="T25" fmla="*/ 0 h 38"/>
                  <a:gd name="T26" fmla="*/ 30 w 30"/>
                  <a:gd name="T27" fmla="*/ 0 h 38"/>
                  <a:gd name="T28" fmla="*/ 30 w 30"/>
                  <a:gd name="T29" fmla="*/ 3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0" h="38">
                    <a:moveTo>
                      <a:pt x="30" y="37"/>
                    </a:moveTo>
                    <a:cubicBezTo>
                      <a:pt x="24" y="37"/>
                      <a:pt x="24" y="37"/>
                      <a:pt x="24" y="37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2" y="35"/>
                      <a:pt x="18" y="38"/>
                      <a:pt x="13" y="38"/>
                    </a:cubicBezTo>
                    <a:cubicBezTo>
                      <a:pt x="4" y="38"/>
                      <a:pt x="0" y="32"/>
                      <a:pt x="0" y="2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9"/>
                      <a:pt x="8" y="33"/>
                      <a:pt x="14" y="33"/>
                    </a:cubicBezTo>
                    <a:cubicBezTo>
                      <a:pt x="17" y="33"/>
                      <a:pt x="19" y="32"/>
                      <a:pt x="21" y="30"/>
                    </a:cubicBezTo>
                    <a:cubicBezTo>
                      <a:pt x="23" y="27"/>
                      <a:pt x="24" y="25"/>
                      <a:pt x="24" y="21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30" y="0"/>
                      <a:pt x="30" y="0"/>
                      <a:pt x="30" y="0"/>
                    </a:cubicBezTo>
                    <a:lnTo>
                      <a:pt x="30" y="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32" name="Freeform 18">
                <a:extLst>
                  <a:ext uri="{FF2B5EF4-FFF2-40B4-BE49-F238E27FC236}">
                    <a16:creationId xmlns:a16="http://schemas.microsoft.com/office/drawing/2014/main" id="{559A85EC-5A4C-4986-B6E6-0DC060B8753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230438" y="6241256"/>
                <a:ext cx="77787" cy="131763"/>
              </a:xfrm>
              <a:custGeom>
                <a:avLst/>
                <a:gdLst>
                  <a:gd name="T0" fmla="*/ 6 w 33"/>
                  <a:gd name="T1" fmla="*/ 32 h 55"/>
                  <a:gd name="T2" fmla="*/ 6 w 33"/>
                  <a:gd name="T3" fmla="*/ 32 h 55"/>
                  <a:gd name="T4" fmla="*/ 6 w 33"/>
                  <a:gd name="T5" fmla="*/ 55 h 55"/>
                  <a:gd name="T6" fmla="*/ 0 w 33"/>
                  <a:gd name="T7" fmla="*/ 55 h 55"/>
                  <a:gd name="T8" fmla="*/ 0 w 33"/>
                  <a:gd name="T9" fmla="*/ 1 h 55"/>
                  <a:gd name="T10" fmla="*/ 6 w 33"/>
                  <a:gd name="T11" fmla="*/ 1 h 55"/>
                  <a:gd name="T12" fmla="*/ 6 w 33"/>
                  <a:gd name="T13" fmla="*/ 8 h 55"/>
                  <a:gd name="T14" fmla="*/ 6 w 33"/>
                  <a:gd name="T15" fmla="*/ 8 h 55"/>
                  <a:gd name="T16" fmla="*/ 18 w 33"/>
                  <a:gd name="T17" fmla="*/ 0 h 55"/>
                  <a:gd name="T18" fmla="*/ 29 w 33"/>
                  <a:gd name="T19" fmla="*/ 5 h 55"/>
                  <a:gd name="T20" fmla="*/ 33 w 33"/>
                  <a:gd name="T21" fmla="*/ 18 h 55"/>
                  <a:gd name="T22" fmla="*/ 29 w 33"/>
                  <a:gd name="T23" fmla="*/ 33 h 55"/>
                  <a:gd name="T24" fmla="*/ 17 w 33"/>
                  <a:gd name="T25" fmla="*/ 39 h 55"/>
                  <a:gd name="T26" fmla="*/ 6 w 33"/>
                  <a:gd name="T27" fmla="*/ 32 h 55"/>
                  <a:gd name="T28" fmla="*/ 6 w 33"/>
                  <a:gd name="T29" fmla="*/ 18 h 55"/>
                  <a:gd name="T30" fmla="*/ 6 w 33"/>
                  <a:gd name="T31" fmla="*/ 23 h 55"/>
                  <a:gd name="T32" fmla="*/ 8 w 33"/>
                  <a:gd name="T33" fmla="*/ 31 h 55"/>
                  <a:gd name="T34" fmla="*/ 16 w 33"/>
                  <a:gd name="T35" fmla="*/ 34 h 55"/>
                  <a:gd name="T36" fmla="*/ 24 w 33"/>
                  <a:gd name="T37" fmla="*/ 30 h 55"/>
                  <a:gd name="T38" fmla="*/ 27 w 33"/>
                  <a:gd name="T39" fmla="*/ 18 h 55"/>
                  <a:gd name="T40" fmla="*/ 24 w 33"/>
                  <a:gd name="T41" fmla="*/ 9 h 55"/>
                  <a:gd name="T42" fmla="*/ 17 w 33"/>
                  <a:gd name="T43" fmla="*/ 5 h 55"/>
                  <a:gd name="T44" fmla="*/ 9 w 33"/>
                  <a:gd name="T45" fmla="*/ 9 h 55"/>
                  <a:gd name="T46" fmla="*/ 6 w 33"/>
                  <a:gd name="T47" fmla="*/ 18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3" h="55">
                    <a:moveTo>
                      <a:pt x="6" y="32"/>
                    </a:moveTo>
                    <a:cubicBezTo>
                      <a:pt x="6" y="32"/>
                      <a:pt x="6" y="32"/>
                      <a:pt x="6" y="32"/>
                    </a:cubicBezTo>
                    <a:cubicBezTo>
                      <a:pt x="6" y="55"/>
                      <a:pt x="6" y="55"/>
                      <a:pt x="6" y="55"/>
                    </a:cubicBezTo>
                    <a:cubicBezTo>
                      <a:pt x="0" y="55"/>
                      <a:pt x="0" y="55"/>
                      <a:pt x="0" y="55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9" y="3"/>
                      <a:pt x="13" y="0"/>
                      <a:pt x="18" y="0"/>
                    </a:cubicBezTo>
                    <a:cubicBezTo>
                      <a:pt x="23" y="0"/>
                      <a:pt x="27" y="2"/>
                      <a:pt x="29" y="5"/>
                    </a:cubicBezTo>
                    <a:cubicBezTo>
                      <a:pt x="32" y="9"/>
                      <a:pt x="33" y="13"/>
                      <a:pt x="33" y="18"/>
                    </a:cubicBezTo>
                    <a:cubicBezTo>
                      <a:pt x="33" y="25"/>
                      <a:pt x="32" y="29"/>
                      <a:pt x="29" y="33"/>
                    </a:cubicBezTo>
                    <a:cubicBezTo>
                      <a:pt x="26" y="37"/>
                      <a:pt x="22" y="39"/>
                      <a:pt x="17" y="39"/>
                    </a:cubicBezTo>
                    <a:cubicBezTo>
                      <a:pt x="12" y="39"/>
                      <a:pt x="8" y="37"/>
                      <a:pt x="6" y="32"/>
                    </a:cubicBezTo>
                    <a:close/>
                    <a:moveTo>
                      <a:pt x="6" y="18"/>
                    </a:moveTo>
                    <a:cubicBezTo>
                      <a:pt x="6" y="23"/>
                      <a:pt x="6" y="23"/>
                      <a:pt x="6" y="23"/>
                    </a:cubicBezTo>
                    <a:cubicBezTo>
                      <a:pt x="6" y="26"/>
                      <a:pt x="7" y="28"/>
                      <a:pt x="8" y="31"/>
                    </a:cubicBezTo>
                    <a:cubicBezTo>
                      <a:pt x="10" y="33"/>
                      <a:pt x="13" y="34"/>
                      <a:pt x="16" y="34"/>
                    </a:cubicBezTo>
                    <a:cubicBezTo>
                      <a:pt x="19" y="34"/>
                      <a:pt x="22" y="32"/>
                      <a:pt x="24" y="30"/>
                    </a:cubicBezTo>
                    <a:cubicBezTo>
                      <a:pt x="26" y="27"/>
                      <a:pt x="27" y="23"/>
                      <a:pt x="27" y="18"/>
                    </a:cubicBezTo>
                    <a:cubicBezTo>
                      <a:pt x="27" y="14"/>
                      <a:pt x="26" y="11"/>
                      <a:pt x="24" y="9"/>
                    </a:cubicBezTo>
                    <a:cubicBezTo>
                      <a:pt x="23" y="7"/>
                      <a:pt x="20" y="5"/>
                      <a:pt x="17" y="5"/>
                    </a:cubicBezTo>
                    <a:cubicBezTo>
                      <a:pt x="13" y="5"/>
                      <a:pt x="11" y="7"/>
                      <a:pt x="9" y="9"/>
                    </a:cubicBezTo>
                    <a:cubicBezTo>
                      <a:pt x="7" y="11"/>
                      <a:pt x="6" y="14"/>
                      <a:pt x="6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33" name="Freeform 19">
                <a:extLst>
                  <a:ext uri="{FF2B5EF4-FFF2-40B4-BE49-F238E27FC236}">
                    <a16:creationId xmlns:a16="http://schemas.microsoft.com/office/drawing/2014/main" id="{DA84181A-D5E6-4CFF-A6DF-16C47009D34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30450" y="6241256"/>
                <a:ext cx="77787" cy="131763"/>
              </a:xfrm>
              <a:custGeom>
                <a:avLst/>
                <a:gdLst>
                  <a:gd name="T0" fmla="*/ 6 w 33"/>
                  <a:gd name="T1" fmla="*/ 32 h 55"/>
                  <a:gd name="T2" fmla="*/ 5 w 33"/>
                  <a:gd name="T3" fmla="*/ 32 h 55"/>
                  <a:gd name="T4" fmla="*/ 5 w 33"/>
                  <a:gd name="T5" fmla="*/ 55 h 55"/>
                  <a:gd name="T6" fmla="*/ 0 w 33"/>
                  <a:gd name="T7" fmla="*/ 55 h 55"/>
                  <a:gd name="T8" fmla="*/ 0 w 33"/>
                  <a:gd name="T9" fmla="*/ 1 h 55"/>
                  <a:gd name="T10" fmla="*/ 5 w 33"/>
                  <a:gd name="T11" fmla="*/ 1 h 55"/>
                  <a:gd name="T12" fmla="*/ 5 w 33"/>
                  <a:gd name="T13" fmla="*/ 8 h 55"/>
                  <a:gd name="T14" fmla="*/ 6 w 33"/>
                  <a:gd name="T15" fmla="*/ 8 h 55"/>
                  <a:gd name="T16" fmla="*/ 18 w 33"/>
                  <a:gd name="T17" fmla="*/ 0 h 55"/>
                  <a:gd name="T18" fmla="*/ 29 w 33"/>
                  <a:gd name="T19" fmla="*/ 5 h 55"/>
                  <a:gd name="T20" fmla="*/ 33 w 33"/>
                  <a:gd name="T21" fmla="*/ 18 h 55"/>
                  <a:gd name="T22" fmla="*/ 29 w 33"/>
                  <a:gd name="T23" fmla="*/ 33 h 55"/>
                  <a:gd name="T24" fmla="*/ 16 w 33"/>
                  <a:gd name="T25" fmla="*/ 39 h 55"/>
                  <a:gd name="T26" fmla="*/ 6 w 33"/>
                  <a:gd name="T27" fmla="*/ 32 h 55"/>
                  <a:gd name="T28" fmla="*/ 5 w 33"/>
                  <a:gd name="T29" fmla="*/ 18 h 55"/>
                  <a:gd name="T30" fmla="*/ 5 w 33"/>
                  <a:gd name="T31" fmla="*/ 23 h 55"/>
                  <a:gd name="T32" fmla="*/ 8 w 33"/>
                  <a:gd name="T33" fmla="*/ 31 h 55"/>
                  <a:gd name="T34" fmla="*/ 16 w 33"/>
                  <a:gd name="T35" fmla="*/ 34 h 55"/>
                  <a:gd name="T36" fmla="*/ 24 w 33"/>
                  <a:gd name="T37" fmla="*/ 30 h 55"/>
                  <a:gd name="T38" fmla="*/ 27 w 33"/>
                  <a:gd name="T39" fmla="*/ 18 h 55"/>
                  <a:gd name="T40" fmla="*/ 24 w 33"/>
                  <a:gd name="T41" fmla="*/ 9 h 55"/>
                  <a:gd name="T42" fmla="*/ 17 w 33"/>
                  <a:gd name="T43" fmla="*/ 5 h 55"/>
                  <a:gd name="T44" fmla="*/ 8 w 33"/>
                  <a:gd name="T45" fmla="*/ 9 h 55"/>
                  <a:gd name="T46" fmla="*/ 5 w 33"/>
                  <a:gd name="T47" fmla="*/ 18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3" h="55">
                    <a:moveTo>
                      <a:pt x="6" y="32"/>
                    </a:moveTo>
                    <a:cubicBezTo>
                      <a:pt x="5" y="32"/>
                      <a:pt x="5" y="32"/>
                      <a:pt x="5" y="32"/>
                    </a:cubicBezTo>
                    <a:cubicBezTo>
                      <a:pt x="5" y="55"/>
                      <a:pt x="5" y="55"/>
                      <a:pt x="5" y="55"/>
                    </a:cubicBezTo>
                    <a:cubicBezTo>
                      <a:pt x="0" y="55"/>
                      <a:pt x="0" y="55"/>
                      <a:pt x="0" y="55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8" y="3"/>
                      <a:pt x="13" y="0"/>
                      <a:pt x="18" y="0"/>
                    </a:cubicBezTo>
                    <a:cubicBezTo>
                      <a:pt x="23" y="0"/>
                      <a:pt x="26" y="2"/>
                      <a:pt x="29" y="5"/>
                    </a:cubicBezTo>
                    <a:cubicBezTo>
                      <a:pt x="32" y="9"/>
                      <a:pt x="33" y="13"/>
                      <a:pt x="33" y="18"/>
                    </a:cubicBezTo>
                    <a:cubicBezTo>
                      <a:pt x="33" y="25"/>
                      <a:pt x="32" y="29"/>
                      <a:pt x="29" y="33"/>
                    </a:cubicBezTo>
                    <a:cubicBezTo>
                      <a:pt x="26" y="37"/>
                      <a:pt x="22" y="39"/>
                      <a:pt x="16" y="39"/>
                    </a:cubicBezTo>
                    <a:cubicBezTo>
                      <a:pt x="12" y="39"/>
                      <a:pt x="8" y="37"/>
                      <a:pt x="6" y="32"/>
                    </a:cubicBezTo>
                    <a:close/>
                    <a:moveTo>
                      <a:pt x="5" y="18"/>
                    </a:moveTo>
                    <a:cubicBezTo>
                      <a:pt x="5" y="23"/>
                      <a:pt x="5" y="23"/>
                      <a:pt x="5" y="23"/>
                    </a:cubicBezTo>
                    <a:cubicBezTo>
                      <a:pt x="5" y="26"/>
                      <a:pt x="6" y="28"/>
                      <a:pt x="8" y="31"/>
                    </a:cubicBezTo>
                    <a:cubicBezTo>
                      <a:pt x="10" y="33"/>
                      <a:pt x="13" y="34"/>
                      <a:pt x="16" y="34"/>
                    </a:cubicBezTo>
                    <a:cubicBezTo>
                      <a:pt x="19" y="34"/>
                      <a:pt x="22" y="32"/>
                      <a:pt x="24" y="30"/>
                    </a:cubicBezTo>
                    <a:cubicBezTo>
                      <a:pt x="26" y="27"/>
                      <a:pt x="27" y="23"/>
                      <a:pt x="27" y="18"/>
                    </a:cubicBezTo>
                    <a:cubicBezTo>
                      <a:pt x="27" y="14"/>
                      <a:pt x="26" y="11"/>
                      <a:pt x="24" y="9"/>
                    </a:cubicBezTo>
                    <a:cubicBezTo>
                      <a:pt x="22" y="7"/>
                      <a:pt x="20" y="5"/>
                      <a:pt x="17" y="5"/>
                    </a:cubicBezTo>
                    <a:cubicBezTo>
                      <a:pt x="13" y="5"/>
                      <a:pt x="11" y="7"/>
                      <a:pt x="8" y="9"/>
                    </a:cubicBezTo>
                    <a:cubicBezTo>
                      <a:pt x="6" y="11"/>
                      <a:pt x="5" y="14"/>
                      <a:pt x="5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34" name="Freeform 20">
                <a:extLst>
                  <a:ext uri="{FF2B5EF4-FFF2-40B4-BE49-F238E27FC236}">
                    <a16:creationId xmlns:a16="http://schemas.microsoft.com/office/drawing/2014/main" id="{A1CCD7FE-F267-49CF-B41C-082D58CA246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425700" y="6241256"/>
                <a:ext cx="84137" cy="93663"/>
              </a:xfrm>
              <a:custGeom>
                <a:avLst/>
                <a:gdLst>
                  <a:gd name="T0" fmla="*/ 18 w 36"/>
                  <a:gd name="T1" fmla="*/ 39 h 39"/>
                  <a:gd name="T2" fmla="*/ 5 w 36"/>
                  <a:gd name="T3" fmla="*/ 33 h 39"/>
                  <a:gd name="T4" fmla="*/ 0 w 36"/>
                  <a:gd name="T5" fmla="*/ 20 h 39"/>
                  <a:gd name="T6" fmla="*/ 5 w 36"/>
                  <a:gd name="T7" fmla="*/ 6 h 39"/>
                  <a:gd name="T8" fmla="*/ 18 w 36"/>
                  <a:gd name="T9" fmla="*/ 0 h 39"/>
                  <a:gd name="T10" fmla="*/ 31 w 36"/>
                  <a:gd name="T11" fmla="*/ 5 h 39"/>
                  <a:gd name="T12" fmla="*/ 36 w 36"/>
                  <a:gd name="T13" fmla="*/ 19 h 39"/>
                  <a:gd name="T14" fmla="*/ 31 w 36"/>
                  <a:gd name="T15" fmla="*/ 33 h 39"/>
                  <a:gd name="T16" fmla="*/ 18 w 36"/>
                  <a:gd name="T17" fmla="*/ 39 h 39"/>
                  <a:gd name="T18" fmla="*/ 18 w 36"/>
                  <a:gd name="T19" fmla="*/ 5 h 39"/>
                  <a:gd name="T20" fmla="*/ 9 w 36"/>
                  <a:gd name="T21" fmla="*/ 9 h 39"/>
                  <a:gd name="T22" fmla="*/ 6 w 36"/>
                  <a:gd name="T23" fmla="*/ 20 h 39"/>
                  <a:gd name="T24" fmla="*/ 9 w 36"/>
                  <a:gd name="T25" fmla="*/ 30 h 39"/>
                  <a:gd name="T26" fmla="*/ 18 w 36"/>
                  <a:gd name="T27" fmla="*/ 34 h 39"/>
                  <a:gd name="T28" fmla="*/ 27 w 36"/>
                  <a:gd name="T29" fmla="*/ 30 h 39"/>
                  <a:gd name="T30" fmla="*/ 30 w 36"/>
                  <a:gd name="T31" fmla="*/ 20 h 39"/>
                  <a:gd name="T32" fmla="*/ 27 w 36"/>
                  <a:gd name="T33" fmla="*/ 9 h 39"/>
                  <a:gd name="T34" fmla="*/ 18 w 36"/>
                  <a:gd name="T35" fmla="*/ 5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6" h="39">
                    <a:moveTo>
                      <a:pt x="18" y="39"/>
                    </a:moveTo>
                    <a:cubicBezTo>
                      <a:pt x="12" y="39"/>
                      <a:pt x="8" y="37"/>
                      <a:pt x="5" y="33"/>
                    </a:cubicBezTo>
                    <a:cubicBezTo>
                      <a:pt x="2" y="30"/>
                      <a:pt x="0" y="26"/>
                      <a:pt x="0" y="20"/>
                    </a:cubicBezTo>
                    <a:cubicBezTo>
                      <a:pt x="0" y="14"/>
                      <a:pt x="2" y="9"/>
                      <a:pt x="5" y="6"/>
                    </a:cubicBezTo>
                    <a:cubicBezTo>
                      <a:pt x="8" y="2"/>
                      <a:pt x="13" y="0"/>
                      <a:pt x="18" y="0"/>
                    </a:cubicBezTo>
                    <a:cubicBezTo>
                      <a:pt x="24" y="0"/>
                      <a:pt x="28" y="2"/>
                      <a:pt x="31" y="5"/>
                    </a:cubicBezTo>
                    <a:cubicBezTo>
                      <a:pt x="34" y="9"/>
                      <a:pt x="36" y="13"/>
                      <a:pt x="36" y="19"/>
                    </a:cubicBezTo>
                    <a:cubicBezTo>
                      <a:pt x="36" y="25"/>
                      <a:pt x="34" y="30"/>
                      <a:pt x="31" y="33"/>
                    </a:cubicBezTo>
                    <a:cubicBezTo>
                      <a:pt x="28" y="37"/>
                      <a:pt x="23" y="39"/>
                      <a:pt x="18" y="39"/>
                    </a:cubicBezTo>
                    <a:close/>
                    <a:moveTo>
                      <a:pt x="18" y="5"/>
                    </a:moveTo>
                    <a:cubicBezTo>
                      <a:pt x="14" y="5"/>
                      <a:pt x="11" y="7"/>
                      <a:pt x="9" y="9"/>
                    </a:cubicBezTo>
                    <a:cubicBezTo>
                      <a:pt x="7" y="12"/>
                      <a:pt x="6" y="15"/>
                      <a:pt x="6" y="20"/>
                    </a:cubicBezTo>
                    <a:cubicBezTo>
                      <a:pt x="6" y="24"/>
                      <a:pt x="7" y="27"/>
                      <a:pt x="9" y="30"/>
                    </a:cubicBezTo>
                    <a:cubicBezTo>
                      <a:pt x="11" y="32"/>
                      <a:pt x="14" y="34"/>
                      <a:pt x="18" y="34"/>
                    </a:cubicBezTo>
                    <a:cubicBezTo>
                      <a:pt x="22" y="34"/>
                      <a:pt x="25" y="32"/>
                      <a:pt x="27" y="30"/>
                    </a:cubicBezTo>
                    <a:cubicBezTo>
                      <a:pt x="29" y="28"/>
                      <a:pt x="30" y="24"/>
                      <a:pt x="30" y="20"/>
                    </a:cubicBezTo>
                    <a:cubicBezTo>
                      <a:pt x="30" y="15"/>
                      <a:pt x="29" y="12"/>
                      <a:pt x="27" y="9"/>
                    </a:cubicBezTo>
                    <a:cubicBezTo>
                      <a:pt x="25" y="7"/>
                      <a:pt x="22" y="5"/>
                      <a:pt x="18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35" name="Freeform 21">
                <a:extLst>
                  <a:ext uri="{FF2B5EF4-FFF2-40B4-BE49-F238E27FC236}">
                    <a16:creationId xmlns:a16="http://schemas.microsoft.com/office/drawing/2014/main" id="{2896C2D6-18A6-4C31-8380-F92634DDCA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7300" y="6241256"/>
                <a:ext cx="55562" cy="93663"/>
              </a:xfrm>
              <a:custGeom>
                <a:avLst/>
                <a:gdLst>
                  <a:gd name="T0" fmla="*/ 0 w 24"/>
                  <a:gd name="T1" fmla="*/ 36 h 39"/>
                  <a:gd name="T2" fmla="*/ 0 w 24"/>
                  <a:gd name="T3" fmla="*/ 30 h 39"/>
                  <a:gd name="T4" fmla="*/ 10 w 24"/>
                  <a:gd name="T5" fmla="*/ 34 h 39"/>
                  <a:gd name="T6" fmla="*/ 18 w 24"/>
                  <a:gd name="T7" fmla="*/ 29 h 39"/>
                  <a:gd name="T8" fmla="*/ 17 w 24"/>
                  <a:gd name="T9" fmla="*/ 26 h 39"/>
                  <a:gd name="T10" fmla="*/ 16 w 24"/>
                  <a:gd name="T11" fmla="*/ 24 h 39"/>
                  <a:gd name="T12" fmla="*/ 13 w 24"/>
                  <a:gd name="T13" fmla="*/ 23 h 39"/>
                  <a:gd name="T14" fmla="*/ 10 w 24"/>
                  <a:gd name="T15" fmla="*/ 22 h 39"/>
                  <a:gd name="T16" fmla="*/ 5 w 24"/>
                  <a:gd name="T17" fmla="*/ 20 h 39"/>
                  <a:gd name="T18" fmla="*/ 2 w 24"/>
                  <a:gd name="T19" fmla="*/ 17 h 39"/>
                  <a:gd name="T20" fmla="*/ 1 w 24"/>
                  <a:gd name="T21" fmla="*/ 15 h 39"/>
                  <a:gd name="T22" fmla="*/ 0 w 24"/>
                  <a:gd name="T23" fmla="*/ 11 h 39"/>
                  <a:gd name="T24" fmla="*/ 1 w 24"/>
                  <a:gd name="T25" fmla="*/ 6 h 39"/>
                  <a:gd name="T26" fmla="*/ 4 w 24"/>
                  <a:gd name="T27" fmla="*/ 3 h 39"/>
                  <a:gd name="T28" fmla="*/ 9 w 24"/>
                  <a:gd name="T29" fmla="*/ 1 h 39"/>
                  <a:gd name="T30" fmla="*/ 14 w 24"/>
                  <a:gd name="T31" fmla="*/ 0 h 39"/>
                  <a:gd name="T32" fmla="*/ 22 w 24"/>
                  <a:gd name="T33" fmla="*/ 2 h 39"/>
                  <a:gd name="T34" fmla="*/ 22 w 24"/>
                  <a:gd name="T35" fmla="*/ 8 h 39"/>
                  <a:gd name="T36" fmla="*/ 13 w 24"/>
                  <a:gd name="T37" fmla="*/ 5 h 39"/>
                  <a:gd name="T38" fmla="*/ 10 w 24"/>
                  <a:gd name="T39" fmla="*/ 6 h 39"/>
                  <a:gd name="T40" fmla="*/ 8 w 24"/>
                  <a:gd name="T41" fmla="*/ 7 h 39"/>
                  <a:gd name="T42" fmla="*/ 6 w 24"/>
                  <a:gd name="T43" fmla="*/ 8 h 39"/>
                  <a:gd name="T44" fmla="*/ 6 w 24"/>
                  <a:gd name="T45" fmla="*/ 10 h 39"/>
                  <a:gd name="T46" fmla="*/ 6 w 24"/>
                  <a:gd name="T47" fmla="*/ 13 h 39"/>
                  <a:gd name="T48" fmla="*/ 8 w 24"/>
                  <a:gd name="T49" fmla="*/ 15 h 39"/>
                  <a:gd name="T50" fmla="*/ 10 w 24"/>
                  <a:gd name="T51" fmla="*/ 16 h 39"/>
                  <a:gd name="T52" fmla="*/ 14 w 24"/>
                  <a:gd name="T53" fmla="*/ 17 h 39"/>
                  <a:gd name="T54" fmla="*/ 18 w 24"/>
                  <a:gd name="T55" fmla="*/ 19 h 39"/>
                  <a:gd name="T56" fmla="*/ 21 w 24"/>
                  <a:gd name="T57" fmla="*/ 21 h 39"/>
                  <a:gd name="T58" fmla="*/ 23 w 24"/>
                  <a:gd name="T59" fmla="*/ 24 h 39"/>
                  <a:gd name="T60" fmla="*/ 24 w 24"/>
                  <a:gd name="T61" fmla="*/ 28 h 39"/>
                  <a:gd name="T62" fmla="*/ 23 w 24"/>
                  <a:gd name="T63" fmla="*/ 33 h 39"/>
                  <a:gd name="T64" fmla="*/ 20 w 24"/>
                  <a:gd name="T65" fmla="*/ 36 h 39"/>
                  <a:gd name="T66" fmla="*/ 15 w 24"/>
                  <a:gd name="T67" fmla="*/ 38 h 39"/>
                  <a:gd name="T68" fmla="*/ 10 w 24"/>
                  <a:gd name="T69" fmla="*/ 39 h 39"/>
                  <a:gd name="T70" fmla="*/ 0 w 24"/>
                  <a:gd name="T71" fmla="*/ 36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" h="39">
                    <a:moveTo>
                      <a:pt x="0" y="36"/>
                    </a:moveTo>
                    <a:cubicBezTo>
                      <a:pt x="0" y="30"/>
                      <a:pt x="0" y="30"/>
                      <a:pt x="0" y="30"/>
                    </a:cubicBezTo>
                    <a:cubicBezTo>
                      <a:pt x="3" y="33"/>
                      <a:pt x="7" y="34"/>
                      <a:pt x="10" y="34"/>
                    </a:cubicBezTo>
                    <a:cubicBezTo>
                      <a:pt x="16" y="34"/>
                      <a:pt x="18" y="32"/>
                      <a:pt x="18" y="29"/>
                    </a:cubicBezTo>
                    <a:cubicBezTo>
                      <a:pt x="18" y="28"/>
                      <a:pt x="18" y="27"/>
                      <a:pt x="17" y="26"/>
                    </a:cubicBezTo>
                    <a:cubicBezTo>
                      <a:pt x="17" y="25"/>
                      <a:pt x="16" y="25"/>
                      <a:pt x="16" y="24"/>
                    </a:cubicBezTo>
                    <a:cubicBezTo>
                      <a:pt x="15" y="24"/>
                      <a:pt x="14" y="23"/>
                      <a:pt x="13" y="23"/>
                    </a:cubicBezTo>
                    <a:cubicBezTo>
                      <a:pt x="12" y="22"/>
                      <a:pt x="11" y="22"/>
                      <a:pt x="10" y="22"/>
                    </a:cubicBezTo>
                    <a:cubicBezTo>
                      <a:pt x="8" y="21"/>
                      <a:pt x="7" y="20"/>
                      <a:pt x="5" y="20"/>
                    </a:cubicBezTo>
                    <a:cubicBezTo>
                      <a:pt x="4" y="19"/>
                      <a:pt x="3" y="18"/>
                      <a:pt x="2" y="17"/>
                    </a:cubicBezTo>
                    <a:cubicBezTo>
                      <a:pt x="2" y="17"/>
                      <a:pt x="1" y="16"/>
                      <a:pt x="1" y="15"/>
                    </a:cubicBezTo>
                    <a:cubicBezTo>
                      <a:pt x="0" y="14"/>
                      <a:pt x="0" y="12"/>
                      <a:pt x="0" y="11"/>
                    </a:cubicBezTo>
                    <a:cubicBezTo>
                      <a:pt x="0" y="9"/>
                      <a:pt x="0" y="8"/>
                      <a:pt x="1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6" y="2"/>
                      <a:pt x="7" y="2"/>
                      <a:pt x="9" y="1"/>
                    </a:cubicBezTo>
                    <a:cubicBezTo>
                      <a:pt x="10" y="1"/>
                      <a:pt x="12" y="0"/>
                      <a:pt x="14" y="0"/>
                    </a:cubicBezTo>
                    <a:cubicBezTo>
                      <a:pt x="17" y="0"/>
                      <a:pt x="20" y="1"/>
                      <a:pt x="22" y="2"/>
                    </a:cubicBezTo>
                    <a:cubicBezTo>
                      <a:pt x="22" y="8"/>
                      <a:pt x="22" y="8"/>
                      <a:pt x="22" y="8"/>
                    </a:cubicBezTo>
                    <a:cubicBezTo>
                      <a:pt x="20" y="6"/>
                      <a:pt x="17" y="5"/>
                      <a:pt x="13" y="5"/>
                    </a:cubicBezTo>
                    <a:cubicBezTo>
                      <a:pt x="12" y="5"/>
                      <a:pt x="11" y="5"/>
                      <a:pt x="10" y="6"/>
                    </a:cubicBezTo>
                    <a:cubicBezTo>
                      <a:pt x="9" y="6"/>
                      <a:pt x="9" y="6"/>
                      <a:pt x="8" y="7"/>
                    </a:cubicBezTo>
                    <a:cubicBezTo>
                      <a:pt x="7" y="7"/>
                      <a:pt x="7" y="8"/>
                      <a:pt x="6" y="8"/>
                    </a:cubicBezTo>
                    <a:cubicBezTo>
                      <a:pt x="6" y="9"/>
                      <a:pt x="6" y="10"/>
                      <a:pt x="6" y="10"/>
                    </a:cubicBezTo>
                    <a:cubicBezTo>
                      <a:pt x="6" y="11"/>
                      <a:pt x="6" y="12"/>
                      <a:pt x="6" y="13"/>
                    </a:cubicBezTo>
                    <a:cubicBezTo>
                      <a:pt x="7" y="14"/>
                      <a:pt x="7" y="14"/>
                      <a:pt x="8" y="15"/>
                    </a:cubicBezTo>
                    <a:cubicBezTo>
                      <a:pt x="9" y="15"/>
                      <a:pt x="9" y="16"/>
                      <a:pt x="10" y="16"/>
                    </a:cubicBezTo>
                    <a:cubicBezTo>
                      <a:pt x="11" y="16"/>
                      <a:pt x="12" y="17"/>
                      <a:pt x="14" y="17"/>
                    </a:cubicBezTo>
                    <a:cubicBezTo>
                      <a:pt x="15" y="18"/>
                      <a:pt x="17" y="19"/>
                      <a:pt x="18" y="19"/>
                    </a:cubicBezTo>
                    <a:cubicBezTo>
                      <a:pt x="19" y="20"/>
                      <a:pt x="20" y="21"/>
                      <a:pt x="21" y="21"/>
                    </a:cubicBezTo>
                    <a:cubicBezTo>
                      <a:pt x="22" y="22"/>
                      <a:pt x="23" y="23"/>
                      <a:pt x="23" y="24"/>
                    </a:cubicBezTo>
                    <a:cubicBezTo>
                      <a:pt x="24" y="25"/>
                      <a:pt x="24" y="27"/>
                      <a:pt x="24" y="28"/>
                    </a:cubicBezTo>
                    <a:cubicBezTo>
                      <a:pt x="24" y="30"/>
                      <a:pt x="24" y="31"/>
                      <a:pt x="23" y="33"/>
                    </a:cubicBezTo>
                    <a:cubicBezTo>
                      <a:pt x="22" y="34"/>
                      <a:pt x="21" y="35"/>
                      <a:pt x="20" y="36"/>
                    </a:cubicBezTo>
                    <a:cubicBezTo>
                      <a:pt x="18" y="37"/>
                      <a:pt x="17" y="38"/>
                      <a:pt x="15" y="38"/>
                    </a:cubicBezTo>
                    <a:cubicBezTo>
                      <a:pt x="13" y="38"/>
                      <a:pt x="12" y="39"/>
                      <a:pt x="10" y="39"/>
                    </a:cubicBezTo>
                    <a:cubicBezTo>
                      <a:pt x="6" y="39"/>
                      <a:pt x="3" y="38"/>
                      <a:pt x="0" y="3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36" name="Freeform 22">
                <a:extLst>
                  <a:ext uri="{FF2B5EF4-FFF2-40B4-BE49-F238E27FC236}">
                    <a16:creationId xmlns:a16="http://schemas.microsoft.com/office/drawing/2014/main" id="{DB7784AC-5F91-4EAA-9A22-06B92EF5E35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97150" y="6241256"/>
                <a:ext cx="68262" cy="93663"/>
              </a:xfrm>
              <a:custGeom>
                <a:avLst/>
                <a:gdLst>
                  <a:gd name="T0" fmla="*/ 29 w 29"/>
                  <a:gd name="T1" fmla="*/ 38 h 39"/>
                  <a:gd name="T2" fmla="*/ 23 w 29"/>
                  <a:gd name="T3" fmla="*/ 38 h 39"/>
                  <a:gd name="T4" fmla="*/ 23 w 29"/>
                  <a:gd name="T5" fmla="*/ 32 h 39"/>
                  <a:gd name="T6" fmla="*/ 23 w 29"/>
                  <a:gd name="T7" fmla="*/ 32 h 39"/>
                  <a:gd name="T8" fmla="*/ 12 w 29"/>
                  <a:gd name="T9" fmla="*/ 39 h 39"/>
                  <a:gd name="T10" fmla="*/ 3 w 29"/>
                  <a:gd name="T11" fmla="*/ 36 h 39"/>
                  <a:gd name="T12" fmla="*/ 0 w 29"/>
                  <a:gd name="T13" fmla="*/ 28 h 39"/>
                  <a:gd name="T14" fmla="*/ 12 w 29"/>
                  <a:gd name="T15" fmla="*/ 16 h 39"/>
                  <a:gd name="T16" fmla="*/ 23 w 29"/>
                  <a:gd name="T17" fmla="*/ 15 h 39"/>
                  <a:gd name="T18" fmla="*/ 16 w 29"/>
                  <a:gd name="T19" fmla="*/ 5 h 39"/>
                  <a:gd name="T20" fmla="*/ 4 w 29"/>
                  <a:gd name="T21" fmla="*/ 10 h 39"/>
                  <a:gd name="T22" fmla="*/ 4 w 29"/>
                  <a:gd name="T23" fmla="*/ 4 h 39"/>
                  <a:gd name="T24" fmla="*/ 16 w 29"/>
                  <a:gd name="T25" fmla="*/ 0 h 39"/>
                  <a:gd name="T26" fmla="*/ 29 w 29"/>
                  <a:gd name="T27" fmla="*/ 14 h 39"/>
                  <a:gd name="T28" fmla="*/ 29 w 29"/>
                  <a:gd name="T29" fmla="*/ 38 h 39"/>
                  <a:gd name="T30" fmla="*/ 23 w 29"/>
                  <a:gd name="T31" fmla="*/ 19 h 39"/>
                  <a:gd name="T32" fmla="*/ 14 w 29"/>
                  <a:gd name="T33" fmla="*/ 21 h 39"/>
                  <a:gd name="T34" fmla="*/ 8 w 29"/>
                  <a:gd name="T35" fmla="*/ 23 h 39"/>
                  <a:gd name="T36" fmla="*/ 6 w 29"/>
                  <a:gd name="T37" fmla="*/ 28 h 39"/>
                  <a:gd name="T38" fmla="*/ 8 w 29"/>
                  <a:gd name="T39" fmla="*/ 32 h 39"/>
                  <a:gd name="T40" fmla="*/ 13 w 29"/>
                  <a:gd name="T41" fmla="*/ 34 h 39"/>
                  <a:gd name="T42" fmla="*/ 20 w 29"/>
                  <a:gd name="T43" fmla="*/ 31 h 39"/>
                  <a:gd name="T44" fmla="*/ 23 w 29"/>
                  <a:gd name="T45" fmla="*/ 23 h 39"/>
                  <a:gd name="T46" fmla="*/ 23 w 29"/>
                  <a:gd name="T47" fmla="*/ 1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9" h="39">
                    <a:moveTo>
                      <a:pt x="29" y="38"/>
                    </a:moveTo>
                    <a:cubicBezTo>
                      <a:pt x="23" y="38"/>
                      <a:pt x="23" y="38"/>
                      <a:pt x="23" y="38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1" y="36"/>
                      <a:pt x="17" y="39"/>
                      <a:pt x="12" y="39"/>
                    </a:cubicBezTo>
                    <a:cubicBezTo>
                      <a:pt x="8" y="39"/>
                      <a:pt x="5" y="38"/>
                      <a:pt x="3" y="36"/>
                    </a:cubicBezTo>
                    <a:cubicBezTo>
                      <a:pt x="1" y="34"/>
                      <a:pt x="0" y="31"/>
                      <a:pt x="0" y="28"/>
                    </a:cubicBezTo>
                    <a:cubicBezTo>
                      <a:pt x="0" y="21"/>
                      <a:pt x="4" y="17"/>
                      <a:pt x="12" y="16"/>
                    </a:cubicBezTo>
                    <a:cubicBezTo>
                      <a:pt x="23" y="15"/>
                      <a:pt x="23" y="15"/>
                      <a:pt x="23" y="15"/>
                    </a:cubicBezTo>
                    <a:cubicBezTo>
                      <a:pt x="23" y="8"/>
                      <a:pt x="21" y="5"/>
                      <a:pt x="16" y="5"/>
                    </a:cubicBezTo>
                    <a:cubicBezTo>
                      <a:pt x="11" y="5"/>
                      <a:pt x="7" y="7"/>
                      <a:pt x="4" y="10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7" y="2"/>
                      <a:pt x="12" y="0"/>
                      <a:pt x="16" y="0"/>
                    </a:cubicBezTo>
                    <a:cubicBezTo>
                      <a:pt x="25" y="0"/>
                      <a:pt x="29" y="5"/>
                      <a:pt x="29" y="14"/>
                    </a:cubicBezTo>
                    <a:lnTo>
                      <a:pt x="29" y="38"/>
                    </a:lnTo>
                    <a:close/>
                    <a:moveTo>
                      <a:pt x="23" y="19"/>
                    </a:moveTo>
                    <a:cubicBezTo>
                      <a:pt x="14" y="21"/>
                      <a:pt x="14" y="21"/>
                      <a:pt x="14" y="21"/>
                    </a:cubicBezTo>
                    <a:cubicBezTo>
                      <a:pt x="12" y="21"/>
                      <a:pt x="10" y="22"/>
                      <a:pt x="8" y="23"/>
                    </a:cubicBezTo>
                    <a:cubicBezTo>
                      <a:pt x="7" y="23"/>
                      <a:pt x="6" y="25"/>
                      <a:pt x="6" y="28"/>
                    </a:cubicBezTo>
                    <a:cubicBezTo>
                      <a:pt x="6" y="29"/>
                      <a:pt x="7" y="31"/>
                      <a:pt x="8" y="32"/>
                    </a:cubicBezTo>
                    <a:cubicBezTo>
                      <a:pt x="9" y="33"/>
                      <a:pt x="11" y="34"/>
                      <a:pt x="13" y="34"/>
                    </a:cubicBezTo>
                    <a:cubicBezTo>
                      <a:pt x="16" y="34"/>
                      <a:pt x="19" y="33"/>
                      <a:pt x="20" y="31"/>
                    </a:cubicBezTo>
                    <a:cubicBezTo>
                      <a:pt x="22" y="29"/>
                      <a:pt x="23" y="26"/>
                      <a:pt x="23" y="23"/>
                    </a:cubicBezTo>
                    <a:lnTo>
                      <a:pt x="23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37" name="Freeform 23">
                <a:extLst>
                  <a:ext uri="{FF2B5EF4-FFF2-40B4-BE49-F238E27FC236}">
                    <a16:creationId xmlns:a16="http://schemas.microsoft.com/office/drawing/2014/main" id="{82416B8F-DDC7-46AC-9408-7CAD25B38C7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92400" y="6241256"/>
                <a:ext cx="79375" cy="131763"/>
              </a:xfrm>
              <a:custGeom>
                <a:avLst/>
                <a:gdLst>
                  <a:gd name="T0" fmla="*/ 6 w 34"/>
                  <a:gd name="T1" fmla="*/ 32 h 55"/>
                  <a:gd name="T2" fmla="*/ 6 w 34"/>
                  <a:gd name="T3" fmla="*/ 32 h 55"/>
                  <a:gd name="T4" fmla="*/ 6 w 34"/>
                  <a:gd name="T5" fmla="*/ 55 h 55"/>
                  <a:gd name="T6" fmla="*/ 0 w 34"/>
                  <a:gd name="T7" fmla="*/ 55 h 55"/>
                  <a:gd name="T8" fmla="*/ 0 w 34"/>
                  <a:gd name="T9" fmla="*/ 1 h 55"/>
                  <a:gd name="T10" fmla="*/ 6 w 34"/>
                  <a:gd name="T11" fmla="*/ 1 h 55"/>
                  <a:gd name="T12" fmla="*/ 6 w 34"/>
                  <a:gd name="T13" fmla="*/ 8 h 55"/>
                  <a:gd name="T14" fmla="*/ 6 w 34"/>
                  <a:gd name="T15" fmla="*/ 8 h 55"/>
                  <a:gd name="T16" fmla="*/ 19 w 34"/>
                  <a:gd name="T17" fmla="*/ 0 h 55"/>
                  <a:gd name="T18" fmla="*/ 30 w 34"/>
                  <a:gd name="T19" fmla="*/ 5 h 55"/>
                  <a:gd name="T20" fmla="*/ 34 w 34"/>
                  <a:gd name="T21" fmla="*/ 18 h 55"/>
                  <a:gd name="T22" fmla="*/ 29 w 34"/>
                  <a:gd name="T23" fmla="*/ 33 h 55"/>
                  <a:gd name="T24" fmla="*/ 17 w 34"/>
                  <a:gd name="T25" fmla="*/ 39 h 55"/>
                  <a:gd name="T26" fmla="*/ 6 w 34"/>
                  <a:gd name="T27" fmla="*/ 32 h 55"/>
                  <a:gd name="T28" fmla="*/ 6 w 34"/>
                  <a:gd name="T29" fmla="*/ 18 h 55"/>
                  <a:gd name="T30" fmla="*/ 6 w 34"/>
                  <a:gd name="T31" fmla="*/ 23 h 55"/>
                  <a:gd name="T32" fmla="*/ 9 w 34"/>
                  <a:gd name="T33" fmla="*/ 31 h 55"/>
                  <a:gd name="T34" fmla="*/ 16 w 34"/>
                  <a:gd name="T35" fmla="*/ 34 h 55"/>
                  <a:gd name="T36" fmla="*/ 25 w 34"/>
                  <a:gd name="T37" fmla="*/ 30 h 55"/>
                  <a:gd name="T38" fmla="*/ 28 w 34"/>
                  <a:gd name="T39" fmla="*/ 18 h 55"/>
                  <a:gd name="T40" fmla="*/ 25 w 34"/>
                  <a:gd name="T41" fmla="*/ 9 h 55"/>
                  <a:gd name="T42" fmla="*/ 17 w 34"/>
                  <a:gd name="T43" fmla="*/ 5 h 55"/>
                  <a:gd name="T44" fmla="*/ 9 w 34"/>
                  <a:gd name="T45" fmla="*/ 9 h 55"/>
                  <a:gd name="T46" fmla="*/ 6 w 34"/>
                  <a:gd name="T47" fmla="*/ 18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4" h="55">
                    <a:moveTo>
                      <a:pt x="6" y="32"/>
                    </a:moveTo>
                    <a:cubicBezTo>
                      <a:pt x="6" y="32"/>
                      <a:pt x="6" y="32"/>
                      <a:pt x="6" y="32"/>
                    </a:cubicBezTo>
                    <a:cubicBezTo>
                      <a:pt x="6" y="55"/>
                      <a:pt x="6" y="55"/>
                      <a:pt x="6" y="55"/>
                    </a:cubicBezTo>
                    <a:cubicBezTo>
                      <a:pt x="0" y="55"/>
                      <a:pt x="0" y="55"/>
                      <a:pt x="0" y="55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9" y="3"/>
                      <a:pt x="13" y="0"/>
                      <a:pt x="19" y="0"/>
                    </a:cubicBezTo>
                    <a:cubicBezTo>
                      <a:pt x="23" y="0"/>
                      <a:pt x="27" y="2"/>
                      <a:pt x="30" y="5"/>
                    </a:cubicBezTo>
                    <a:cubicBezTo>
                      <a:pt x="32" y="9"/>
                      <a:pt x="34" y="13"/>
                      <a:pt x="34" y="18"/>
                    </a:cubicBezTo>
                    <a:cubicBezTo>
                      <a:pt x="34" y="25"/>
                      <a:pt x="32" y="29"/>
                      <a:pt x="29" y="33"/>
                    </a:cubicBezTo>
                    <a:cubicBezTo>
                      <a:pt x="26" y="37"/>
                      <a:pt x="22" y="39"/>
                      <a:pt x="17" y="39"/>
                    </a:cubicBezTo>
                    <a:cubicBezTo>
                      <a:pt x="12" y="39"/>
                      <a:pt x="9" y="37"/>
                      <a:pt x="6" y="32"/>
                    </a:cubicBezTo>
                    <a:close/>
                    <a:moveTo>
                      <a:pt x="6" y="18"/>
                    </a:moveTo>
                    <a:cubicBezTo>
                      <a:pt x="6" y="23"/>
                      <a:pt x="6" y="23"/>
                      <a:pt x="6" y="23"/>
                    </a:cubicBezTo>
                    <a:cubicBezTo>
                      <a:pt x="6" y="26"/>
                      <a:pt x="7" y="28"/>
                      <a:pt x="9" y="31"/>
                    </a:cubicBezTo>
                    <a:cubicBezTo>
                      <a:pt x="11" y="33"/>
                      <a:pt x="13" y="34"/>
                      <a:pt x="16" y="34"/>
                    </a:cubicBezTo>
                    <a:cubicBezTo>
                      <a:pt x="20" y="34"/>
                      <a:pt x="23" y="32"/>
                      <a:pt x="25" y="30"/>
                    </a:cubicBezTo>
                    <a:cubicBezTo>
                      <a:pt x="27" y="27"/>
                      <a:pt x="28" y="23"/>
                      <a:pt x="28" y="18"/>
                    </a:cubicBezTo>
                    <a:cubicBezTo>
                      <a:pt x="28" y="14"/>
                      <a:pt x="27" y="11"/>
                      <a:pt x="25" y="9"/>
                    </a:cubicBezTo>
                    <a:cubicBezTo>
                      <a:pt x="23" y="7"/>
                      <a:pt x="20" y="5"/>
                      <a:pt x="17" y="5"/>
                    </a:cubicBezTo>
                    <a:cubicBezTo>
                      <a:pt x="14" y="5"/>
                      <a:pt x="11" y="7"/>
                      <a:pt x="9" y="9"/>
                    </a:cubicBezTo>
                    <a:cubicBezTo>
                      <a:pt x="7" y="11"/>
                      <a:pt x="6" y="14"/>
                      <a:pt x="6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38" name="Freeform 24">
                <a:extLst>
                  <a:ext uri="{FF2B5EF4-FFF2-40B4-BE49-F238E27FC236}">
                    <a16:creationId xmlns:a16="http://schemas.microsoft.com/office/drawing/2014/main" id="{ACD9976C-803A-46B7-8108-E094FD0CF50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90825" y="6203156"/>
                <a:ext cx="19050" cy="128588"/>
              </a:xfrm>
              <a:custGeom>
                <a:avLst/>
                <a:gdLst>
                  <a:gd name="T0" fmla="*/ 4 w 8"/>
                  <a:gd name="T1" fmla="*/ 8 h 54"/>
                  <a:gd name="T2" fmla="*/ 1 w 8"/>
                  <a:gd name="T3" fmla="*/ 7 h 54"/>
                  <a:gd name="T4" fmla="*/ 0 w 8"/>
                  <a:gd name="T5" fmla="*/ 4 h 54"/>
                  <a:gd name="T6" fmla="*/ 1 w 8"/>
                  <a:gd name="T7" fmla="*/ 2 h 54"/>
                  <a:gd name="T8" fmla="*/ 4 w 8"/>
                  <a:gd name="T9" fmla="*/ 0 h 54"/>
                  <a:gd name="T10" fmla="*/ 7 w 8"/>
                  <a:gd name="T11" fmla="*/ 2 h 54"/>
                  <a:gd name="T12" fmla="*/ 8 w 8"/>
                  <a:gd name="T13" fmla="*/ 4 h 54"/>
                  <a:gd name="T14" fmla="*/ 7 w 8"/>
                  <a:gd name="T15" fmla="*/ 7 h 54"/>
                  <a:gd name="T16" fmla="*/ 4 w 8"/>
                  <a:gd name="T17" fmla="*/ 8 h 54"/>
                  <a:gd name="T18" fmla="*/ 7 w 8"/>
                  <a:gd name="T19" fmla="*/ 54 h 54"/>
                  <a:gd name="T20" fmla="*/ 1 w 8"/>
                  <a:gd name="T21" fmla="*/ 54 h 54"/>
                  <a:gd name="T22" fmla="*/ 1 w 8"/>
                  <a:gd name="T23" fmla="*/ 17 h 54"/>
                  <a:gd name="T24" fmla="*/ 7 w 8"/>
                  <a:gd name="T25" fmla="*/ 17 h 54"/>
                  <a:gd name="T26" fmla="*/ 7 w 8"/>
                  <a:gd name="T2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" h="54">
                    <a:moveTo>
                      <a:pt x="4" y="8"/>
                    </a:moveTo>
                    <a:cubicBezTo>
                      <a:pt x="3" y="8"/>
                      <a:pt x="2" y="8"/>
                      <a:pt x="1" y="7"/>
                    </a:cubicBezTo>
                    <a:cubicBezTo>
                      <a:pt x="1" y="6"/>
                      <a:pt x="0" y="5"/>
                      <a:pt x="0" y="4"/>
                    </a:cubicBezTo>
                    <a:cubicBezTo>
                      <a:pt x="0" y="3"/>
                      <a:pt x="1" y="2"/>
                      <a:pt x="1" y="2"/>
                    </a:cubicBezTo>
                    <a:cubicBezTo>
                      <a:pt x="2" y="1"/>
                      <a:pt x="3" y="0"/>
                      <a:pt x="4" y="0"/>
                    </a:cubicBezTo>
                    <a:cubicBezTo>
                      <a:pt x="5" y="0"/>
                      <a:pt x="6" y="1"/>
                      <a:pt x="7" y="2"/>
                    </a:cubicBezTo>
                    <a:cubicBezTo>
                      <a:pt x="7" y="2"/>
                      <a:pt x="8" y="3"/>
                      <a:pt x="8" y="4"/>
                    </a:cubicBezTo>
                    <a:cubicBezTo>
                      <a:pt x="8" y="5"/>
                      <a:pt x="7" y="6"/>
                      <a:pt x="7" y="7"/>
                    </a:cubicBezTo>
                    <a:cubicBezTo>
                      <a:pt x="6" y="8"/>
                      <a:pt x="5" y="8"/>
                      <a:pt x="4" y="8"/>
                    </a:cubicBezTo>
                    <a:close/>
                    <a:moveTo>
                      <a:pt x="7" y="54"/>
                    </a:moveTo>
                    <a:cubicBezTo>
                      <a:pt x="1" y="54"/>
                      <a:pt x="1" y="54"/>
                      <a:pt x="1" y="54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7" y="17"/>
                      <a:pt x="7" y="17"/>
                      <a:pt x="7" y="17"/>
                    </a:cubicBezTo>
                    <a:lnTo>
                      <a:pt x="7" y="5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39" name="Freeform 25">
                <a:extLst>
                  <a:ext uri="{FF2B5EF4-FFF2-40B4-BE49-F238E27FC236}">
                    <a16:creationId xmlns:a16="http://schemas.microsoft.com/office/drawing/2014/main" id="{52EFE2FD-03E9-4064-899B-E2F2D90E8DC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828925" y="6241256"/>
                <a:ext cx="84137" cy="93663"/>
              </a:xfrm>
              <a:custGeom>
                <a:avLst/>
                <a:gdLst>
                  <a:gd name="T0" fmla="*/ 18 w 36"/>
                  <a:gd name="T1" fmla="*/ 39 h 39"/>
                  <a:gd name="T2" fmla="*/ 5 w 36"/>
                  <a:gd name="T3" fmla="*/ 33 h 39"/>
                  <a:gd name="T4" fmla="*/ 0 w 36"/>
                  <a:gd name="T5" fmla="*/ 20 h 39"/>
                  <a:gd name="T6" fmla="*/ 5 w 36"/>
                  <a:gd name="T7" fmla="*/ 6 h 39"/>
                  <a:gd name="T8" fmla="*/ 19 w 36"/>
                  <a:gd name="T9" fmla="*/ 0 h 39"/>
                  <a:gd name="T10" fmla="*/ 31 w 36"/>
                  <a:gd name="T11" fmla="*/ 5 h 39"/>
                  <a:gd name="T12" fmla="*/ 36 w 36"/>
                  <a:gd name="T13" fmla="*/ 19 h 39"/>
                  <a:gd name="T14" fmla="*/ 31 w 36"/>
                  <a:gd name="T15" fmla="*/ 33 h 39"/>
                  <a:gd name="T16" fmla="*/ 18 w 36"/>
                  <a:gd name="T17" fmla="*/ 39 h 39"/>
                  <a:gd name="T18" fmla="*/ 18 w 36"/>
                  <a:gd name="T19" fmla="*/ 5 h 39"/>
                  <a:gd name="T20" fmla="*/ 9 w 36"/>
                  <a:gd name="T21" fmla="*/ 9 h 39"/>
                  <a:gd name="T22" fmla="*/ 6 w 36"/>
                  <a:gd name="T23" fmla="*/ 20 h 39"/>
                  <a:gd name="T24" fmla="*/ 9 w 36"/>
                  <a:gd name="T25" fmla="*/ 30 h 39"/>
                  <a:gd name="T26" fmla="*/ 18 w 36"/>
                  <a:gd name="T27" fmla="*/ 34 h 39"/>
                  <a:gd name="T28" fmla="*/ 27 w 36"/>
                  <a:gd name="T29" fmla="*/ 30 h 39"/>
                  <a:gd name="T30" fmla="*/ 30 w 36"/>
                  <a:gd name="T31" fmla="*/ 20 h 39"/>
                  <a:gd name="T32" fmla="*/ 27 w 36"/>
                  <a:gd name="T33" fmla="*/ 9 h 39"/>
                  <a:gd name="T34" fmla="*/ 18 w 36"/>
                  <a:gd name="T35" fmla="*/ 5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6" h="39">
                    <a:moveTo>
                      <a:pt x="18" y="39"/>
                    </a:moveTo>
                    <a:cubicBezTo>
                      <a:pt x="12" y="39"/>
                      <a:pt x="8" y="37"/>
                      <a:pt x="5" y="33"/>
                    </a:cubicBezTo>
                    <a:cubicBezTo>
                      <a:pt x="2" y="30"/>
                      <a:pt x="0" y="26"/>
                      <a:pt x="0" y="20"/>
                    </a:cubicBezTo>
                    <a:cubicBezTo>
                      <a:pt x="0" y="14"/>
                      <a:pt x="2" y="9"/>
                      <a:pt x="5" y="6"/>
                    </a:cubicBezTo>
                    <a:cubicBezTo>
                      <a:pt x="8" y="2"/>
                      <a:pt x="13" y="0"/>
                      <a:pt x="19" y="0"/>
                    </a:cubicBezTo>
                    <a:cubicBezTo>
                      <a:pt x="24" y="0"/>
                      <a:pt x="28" y="2"/>
                      <a:pt x="31" y="5"/>
                    </a:cubicBezTo>
                    <a:cubicBezTo>
                      <a:pt x="34" y="9"/>
                      <a:pt x="36" y="13"/>
                      <a:pt x="36" y="19"/>
                    </a:cubicBezTo>
                    <a:cubicBezTo>
                      <a:pt x="36" y="25"/>
                      <a:pt x="34" y="30"/>
                      <a:pt x="31" y="33"/>
                    </a:cubicBezTo>
                    <a:cubicBezTo>
                      <a:pt x="28" y="37"/>
                      <a:pt x="23" y="39"/>
                      <a:pt x="18" y="39"/>
                    </a:cubicBezTo>
                    <a:close/>
                    <a:moveTo>
                      <a:pt x="18" y="5"/>
                    </a:moveTo>
                    <a:cubicBezTo>
                      <a:pt x="15" y="5"/>
                      <a:pt x="12" y="7"/>
                      <a:pt x="9" y="9"/>
                    </a:cubicBezTo>
                    <a:cubicBezTo>
                      <a:pt x="7" y="12"/>
                      <a:pt x="6" y="15"/>
                      <a:pt x="6" y="20"/>
                    </a:cubicBezTo>
                    <a:cubicBezTo>
                      <a:pt x="6" y="24"/>
                      <a:pt x="7" y="27"/>
                      <a:pt x="9" y="30"/>
                    </a:cubicBezTo>
                    <a:cubicBezTo>
                      <a:pt x="12" y="32"/>
                      <a:pt x="15" y="34"/>
                      <a:pt x="18" y="34"/>
                    </a:cubicBezTo>
                    <a:cubicBezTo>
                      <a:pt x="22" y="34"/>
                      <a:pt x="25" y="32"/>
                      <a:pt x="27" y="30"/>
                    </a:cubicBezTo>
                    <a:cubicBezTo>
                      <a:pt x="29" y="28"/>
                      <a:pt x="30" y="24"/>
                      <a:pt x="30" y="20"/>
                    </a:cubicBezTo>
                    <a:cubicBezTo>
                      <a:pt x="30" y="15"/>
                      <a:pt x="29" y="12"/>
                      <a:pt x="27" y="9"/>
                    </a:cubicBezTo>
                    <a:cubicBezTo>
                      <a:pt x="25" y="7"/>
                      <a:pt x="22" y="5"/>
                      <a:pt x="18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40" name="Freeform 26">
                <a:extLst>
                  <a:ext uri="{FF2B5EF4-FFF2-40B4-BE49-F238E27FC236}">
                    <a16:creationId xmlns:a16="http://schemas.microsoft.com/office/drawing/2014/main" id="{50C4105E-60F9-4FB6-AA84-FD61CA7DCD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30525" y="6315869"/>
                <a:ext cx="19050" cy="19050"/>
              </a:xfrm>
              <a:custGeom>
                <a:avLst/>
                <a:gdLst>
                  <a:gd name="T0" fmla="*/ 4 w 8"/>
                  <a:gd name="T1" fmla="*/ 8 h 8"/>
                  <a:gd name="T2" fmla="*/ 2 w 8"/>
                  <a:gd name="T3" fmla="*/ 6 h 8"/>
                  <a:gd name="T4" fmla="*/ 0 w 8"/>
                  <a:gd name="T5" fmla="*/ 4 h 8"/>
                  <a:gd name="T6" fmla="*/ 2 w 8"/>
                  <a:gd name="T7" fmla="*/ 1 h 8"/>
                  <a:gd name="T8" fmla="*/ 4 w 8"/>
                  <a:gd name="T9" fmla="*/ 0 h 8"/>
                  <a:gd name="T10" fmla="*/ 7 w 8"/>
                  <a:gd name="T11" fmla="*/ 1 h 8"/>
                  <a:gd name="T12" fmla="*/ 8 w 8"/>
                  <a:gd name="T13" fmla="*/ 4 h 8"/>
                  <a:gd name="T14" fmla="*/ 7 w 8"/>
                  <a:gd name="T15" fmla="*/ 6 h 8"/>
                  <a:gd name="T16" fmla="*/ 4 w 8"/>
                  <a:gd name="T1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" h="8">
                    <a:moveTo>
                      <a:pt x="4" y="8"/>
                    </a:moveTo>
                    <a:cubicBezTo>
                      <a:pt x="3" y="8"/>
                      <a:pt x="2" y="7"/>
                      <a:pt x="2" y="6"/>
                    </a:cubicBezTo>
                    <a:cubicBezTo>
                      <a:pt x="1" y="6"/>
                      <a:pt x="0" y="5"/>
                      <a:pt x="0" y="4"/>
                    </a:cubicBezTo>
                    <a:cubicBezTo>
                      <a:pt x="0" y="2"/>
                      <a:pt x="1" y="2"/>
                      <a:pt x="2" y="1"/>
                    </a:cubicBezTo>
                    <a:cubicBezTo>
                      <a:pt x="2" y="0"/>
                      <a:pt x="3" y="0"/>
                      <a:pt x="4" y="0"/>
                    </a:cubicBezTo>
                    <a:cubicBezTo>
                      <a:pt x="5" y="0"/>
                      <a:pt x="6" y="0"/>
                      <a:pt x="7" y="1"/>
                    </a:cubicBezTo>
                    <a:cubicBezTo>
                      <a:pt x="8" y="2"/>
                      <a:pt x="8" y="2"/>
                      <a:pt x="8" y="4"/>
                    </a:cubicBezTo>
                    <a:cubicBezTo>
                      <a:pt x="8" y="5"/>
                      <a:pt x="8" y="6"/>
                      <a:pt x="7" y="6"/>
                    </a:cubicBezTo>
                    <a:cubicBezTo>
                      <a:pt x="6" y="7"/>
                      <a:pt x="5" y="8"/>
                      <a:pt x="4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41" name="Freeform 27">
                <a:extLst>
                  <a:ext uri="{FF2B5EF4-FFF2-40B4-BE49-F238E27FC236}">
                    <a16:creationId xmlns:a16="http://schemas.microsoft.com/office/drawing/2014/main" id="{29811F89-AED9-4A17-94C8-6C735AFF789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70213" y="6203156"/>
                <a:ext cx="19050" cy="128588"/>
              </a:xfrm>
              <a:custGeom>
                <a:avLst/>
                <a:gdLst>
                  <a:gd name="T0" fmla="*/ 4 w 8"/>
                  <a:gd name="T1" fmla="*/ 8 h 54"/>
                  <a:gd name="T2" fmla="*/ 1 w 8"/>
                  <a:gd name="T3" fmla="*/ 7 h 54"/>
                  <a:gd name="T4" fmla="*/ 0 w 8"/>
                  <a:gd name="T5" fmla="*/ 4 h 54"/>
                  <a:gd name="T6" fmla="*/ 1 w 8"/>
                  <a:gd name="T7" fmla="*/ 2 h 54"/>
                  <a:gd name="T8" fmla="*/ 4 w 8"/>
                  <a:gd name="T9" fmla="*/ 0 h 54"/>
                  <a:gd name="T10" fmla="*/ 7 w 8"/>
                  <a:gd name="T11" fmla="*/ 2 h 54"/>
                  <a:gd name="T12" fmla="*/ 8 w 8"/>
                  <a:gd name="T13" fmla="*/ 4 h 54"/>
                  <a:gd name="T14" fmla="*/ 7 w 8"/>
                  <a:gd name="T15" fmla="*/ 7 h 54"/>
                  <a:gd name="T16" fmla="*/ 4 w 8"/>
                  <a:gd name="T17" fmla="*/ 8 h 54"/>
                  <a:gd name="T18" fmla="*/ 7 w 8"/>
                  <a:gd name="T19" fmla="*/ 54 h 54"/>
                  <a:gd name="T20" fmla="*/ 1 w 8"/>
                  <a:gd name="T21" fmla="*/ 54 h 54"/>
                  <a:gd name="T22" fmla="*/ 1 w 8"/>
                  <a:gd name="T23" fmla="*/ 17 h 54"/>
                  <a:gd name="T24" fmla="*/ 7 w 8"/>
                  <a:gd name="T25" fmla="*/ 17 h 54"/>
                  <a:gd name="T26" fmla="*/ 7 w 8"/>
                  <a:gd name="T2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" h="54">
                    <a:moveTo>
                      <a:pt x="4" y="8"/>
                    </a:moveTo>
                    <a:cubicBezTo>
                      <a:pt x="3" y="8"/>
                      <a:pt x="2" y="8"/>
                      <a:pt x="1" y="7"/>
                    </a:cubicBezTo>
                    <a:cubicBezTo>
                      <a:pt x="1" y="6"/>
                      <a:pt x="0" y="5"/>
                      <a:pt x="0" y="4"/>
                    </a:cubicBezTo>
                    <a:cubicBezTo>
                      <a:pt x="0" y="3"/>
                      <a:pt x="1" y="2"/>
                      <a:pt x="1" y="2"/>
                    </a:cubicBezTo>
                    <a:cubicBezTo>
                      <a:pt x="2" y="1"/>
                      <a:pt x="3" y="0"/>
                      <a:pt x="4" y="0"/>
                    </a:cubicBezTo>
                    <a:cubicBezTo>
                      <a:pt x="5" y="0"/>
                      <a:pt x="6" y="1"/>
                      <a:pt x="7" y="2"/>
                    </a:cubicBezTo>
                    <a:cubicBezTo>
                      <a:pt x="8" y="2"/>
                      <a:pt x="8" y="3"/>
                      <a:pt x="8" y="4"/>
                    </a:cubicBezTo>
                    <a:cubicBezTo>
                      <a:pt x="8" y="5"/>
                      <a:pt x="8" y="6"/>
                      <a:pt x="7" y="7"/>
                    </a:cubicBezTo>
                    <a:cubicBezTo>
                      <a:pt x="6" y="8"/>
                      <a:pt x="5" y="8"/>
                      <a:pt x="4" y="8"/>
                    </a:cubicBezTo>
                    <a:close/>
                    <a:moveTo>
                      <a:pt x="7" y="54"/>
                    </a:moveTo>
                    <a:cubicBezTo>
                      <a:pt x="1" y="54"/>
                      <a:pt x="1" y="54"/>
                      <a:pt x="1" y="54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7" y="17"/>
                      <a:pt x="7" y="17"/>
                      <a:pt x="7" y="17"/>
                    </a:cubicBezTo>
                    <a:lnTo>
                      <a:pt x="7" y="5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42" name="Freeform 28">
                <a:extLst>
                  <a:ext uri="{FF2B5EF4-FFF2-40B4-BE49-F238E27FC236}">
                    <a16:creationId xmlns:a16="http://schemas.microsoft.com/office/drawing/2014/main" id="{6DFA612E-08C9-49DE-998D-1380418C68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3550" y="6220619"/>
                <a:ext cx="52387" cy="114300"/>
              </a:xfrm>
              <a:custGeom>
                <a:avLst/>
                <a:gdLst>
                  <a:gd name="T0" fmla="*/ 22 w 22"/>
                  <a:gd name="T1" fmla="*/ 46 h 48"/>
                  <a:gd name="T2" fmla="*/ 16 w 22"/>
                  <a:gd name="T3" fmla="*/ 48 h 48"/>
                  <a:gd name="T4" fmla="*/ 7 w 22"/>
                  <a:gd name="T5" fmla="*/ 37 h 48"/>
                  <a:gd name="T6" fmla="*/ 7 w 22"/>
                  <a:gd name="T7" fmla="*/ 15 h 48"/>
                  <a:gd name="T8" fmla="*/ 0 w 22"/>
                  <a:gd name="T9" fmla="*/ 15 h 48"/>
                  <a:gd name="T10" fmla="*/ 0 w 22"/>
                  <a:gd name="T11" fmla="*/ 10 h 48"/>
                  <a:gd name="T12" fmla="*/ 7 w 22"/>
                  <a:gd name="T13" fmla="*/ 10 h 48"/>
                  <a:gd name="T14" fmla="*/ 7 w 22"/>
                  <a:gd name="T15" fmla="*/ 1 h 48"/>
                  <a:gd name="T16" fmla="*/ 12 w 22"/>
                  <a:gd name="T17" fmla="*/ 0 h 48"/>
                  <a:gd name="T18" fmla="*/ 12 w 22"/>
                  <a:gd name="T19" fmla="*/ 10 h 48"/>
                  <a:gd name="T20" fmla="*/ 22 w 22"/>
                  <a:gd name="T21" fmla="*/ 10 h 48"/>
                  <a:gd name="T22" fmla="*/ 22 w 22"/>
                  <a:gd name="T23" fmla="*/ 15 h 48"/>
                  <a:gd name="T24" fmla="*/ 12 w 22"/>
                  <a:gd name="T25" fmla="*/ 15 h 48"/>
                  <a:gd name="T26" fmla="*/ 12 w 22"/>
                  <a:gd name="T27" fmla="*/ 36 h 48"/>
                  <a:gd name="T28" fmla="*/ 14 w 22"/>
                  <a:gd name="T29" fmla="*/ 41 h 48"/>
                  <a:gd name="T30" fmla="*/ 18 w 22"/>
                  <a:gd name="T31" fmla="*/ 43 h 48"/>
                  <a:gd name="T32" fmla="*/ 22 w 22"/>
                  <a:gd name="T33" fmla="*/ 41 h 48"/>
                  <a:gd name="T34" fmla="*/ 22 w 22"/>
                  <a:gd name="T35" fmla="*/ 4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2" h="48">
                    <a:moveTo>
                      <a:pt x="22" y="46"/>
                    </a:moveTo>
                    <a:cubicBezTo>
                      <a:pt x="20" y="47"/>
                      <a:pt x="18" y="48"/>
                      <a:pt x="16" y="48"/>
                    </a:cubicBezTo>
                    <a:cubicBezTo>
                      <a:pt x="10" y="48"/>
                      <a:pt x="7" y="44"/>
                      <a:pt x="7" y="37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10"/>
                      <a:pt x="12" y="10"/>
                      <a:pt x="12" y="10"/>
                    </a:cubicBezTo>
                    <a:cubicBezTo>
                      <a:pt x="22" y="10"/>
                      <a:pt x="22" y="10"/>
                      <a:pt x="22" y="10"/>
                    </a:cubicBezTo>
                    <a:cubicBezTo>
                      <a:pt x="22" y="15"/>
                      <a:pt x="22" y="15"/>
                      <a:pt x="22" y="15"/>
                    </a:cubicBezTo>
                    <a:cubicBezTo>
                      <a:pt x="12" y="15"/>
                      <a:pt x="12" y="15"/>
                      <a:pt x="12" y="15"/>
                    </a:cubicBezTo>
                    <a:cubicBezTo>
                      <a:pt x="12" y="36"/>
                      <a:pt x="12" y="36"/>
                      <a:pt x="12" y="36"/>
                    </a:cubicBezTo>
                    <a:cubicBezTo>
                      <a:pt x="12" y="38"/>
                      <a:pt x="13" y="40"/>
                      <a:pt x="14" y="41"/>
                    </a:cubicBezTo>
                    <a:cubicBezTo>
                      <a:pt x="15" y="42"/>
                      <a:pt x="16" y="43"/>
                      <a:pt x="18" y="43"/>
                    </a:cubicBezTo>
                    <a:cubicBezTo>
                      <a:pt x="19" y="43"/>
                      <a:pt x="21" y="42"/>
                      <a:pt x="22" y="41"/>
                    </a:cubicBezTo>
                    <a:lnTo>
                      <a:pt x="22" y="4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2" name="Group 5">
              <a:extLst>
                <a:ext uri="{FF2B5EF4-FFF2-40B4-BE49-F238E27FC236}">
                  <a16:creationId xmlns:a16="http://schemas.microsoft.com/office/drawing/2014/main" id="{D59292DF-C9AD-4877-9D03-BA47FCCCE862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1328117" y="6544253"/>
              <a:ext cx="195370" cy="189581"/>
              <a:chOff x="4803" y="4076"/>
              <a:chExt cx="270" cy="262"/>
            </a:xfrm>
          </p:grpSpPr>
          <p:sp>
            <p:nvSpPr>
              <p:cNvPr id="123" name="AutoShape 4">
                <a:extLst>
                  <a:ext uri="{FF2B5EF4-FFF2-40B4-BE49-F238E27FC236}">
                    <a16:creationId xmlns:a16="http://schemas.microsoft.com/office/drawing/2014/main" id="{DD3E2DE2-2E01-4A91-A377-718F95F7671E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4803" y="4076"/>
                <a:ext cx="270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24" name="Freeform 6">
                <a:extLst>
                  <a:ext uri="{FF2B5EF4-FFF2-40B4-BE49-F238E27FC236}">
                    <a16:creationId xmlns:a16="http://schemas.microsoft.com/office/drawing/2014/main" id="{7C324887-E231-41BC-8137-10F11268D56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05" y="4076"/>
                <a:ext cx="266" cy="265"/>
              </a:xfrm>
              <a:custGeom>
                <a:avLst/>
                <a:gdLst>
                  <a:gd name="T0" fmla="*/ 55 w 109"/>
                  <a:gd name="T1" fmla="*/ 109 h 109"/>
                  <a:gd name="T2" fmla="*/ 0 w 109"/>
                  <a:gd name="T3" fmla="*/ 55 h 109"/>
                  <a:gd name="T4" fmla="*/ 55 w 109"/>
                  <a:gd name="T5" fmla="*/ 1 h 109"/>
                  <a:gd name="T6" fmla="*/ 109 w 109"/>
                  <a:gd name="T7" fmla="*/ 55 h 109"/>
                  <a:gd name="T8" fmla="*/ 55 w 109"/>
                  <a:gd name="T9" fmla="*/ 109 h 109"/>
                  <a:gd name="T10" fmla="*/ 57 w 109"/>
                  <a:gd name="T11" fmla="*/ 38 h 109"/>
                  <a:gd name="T12" fmla="*/ 57 w 109"/>
                  <a:gd name="T13" fmla="*/ 38 h 109"/>
                  <a:gd name="T14" fmla="*/ 56 w 109"/>
                  <a:gd name="T15" fmla="*/ 38 h 109"/>
                  <a:gd name="T16" fmla="*/ 39 w 109"/>
                  <a:gd name="T17" fmla="*/ 33 h 109"/>
                  <a:gd name="T18" fmla="*/ 20 w 109"/>
                  <a:gd name="T19" fmla="*/ 58 h 109"/>
                  <a:gd name="T20" fmla="*/ 45 w 109"/>
                  <a:gd name="T21" fmla="*/ 76 h 109"/>
                  <a:gd name="T22" fmla="*/ 64 w 109"/>
                  <a:gd name="T23" fmla="*/ 51 h 109"/>
                  <a:gd name="T24" fmla="*/ 62 w 109"/>
                  <a:gd name="T25" fmla="*/ 50 h 109"/>
                  <a:gd name="T26" fmla="*/ 43 w 109"/>
                  <a:gd name="T27" fmla="*/ 50 h 109"/>
                  <a:gd name="T28" fmla="*/ 42 w 109"/>
                  <a:gd name="T29" fmla="*/ 50 h 109"/>
                  <a:gd name="T30" fmla="*/ 42 w 109"/>
                  <a:gd name="T31" fmla="*/ 59 h 109"/>
                  <a:gd name="T32" fmla="*/ 54 w 109"/>
                  <a:gd name="T33" fmla="*/ 59 h 109"/>
                  <a:gd name="T34" fmla="*/ 40 w 109"/>
                  <a:gd name="T35" fmla="*/ 67 h 109"/>
                  <a:gd name="T36" fmla="*/ 29 w 109"/>
                  <a:gd name="T37" fmla="*/ 53 h 109"/>
                  <a:gd name="T38" fmla="*/ 42 w 109"/>
                  <a:gd name="T39" fmla="*/ 42 h 109"/>
                  <a:gd name="T40" fmla="*/ 50 w 109"/>
                  <a:gd name="T41" fmla="*/ 44 h 109"/>
                  <a:gd name="T42" fmla="*/ 51 w 109"/>
                  <a:gd name="T43" fmla="*/ 44 h 109"/>
                  <a:gd name="T44" fmla="*/ 57 w 109"/>
                  <a:gd name="T45" fmla="*/ 38 h 109"/>
                  <a:gd name="T46" fmla="*/ 81 w 109"/>
                  <a:gd name="T47" fmla="*/ 43 h 109"/>
                  <a:gd name="T48" fmla="*/ 76 w 109"/>
                  <a:gd name="T49" fmla="*/ 43 h 109"/>
                  <a:gd name="T50" fmla="*/ 76 w 109"/>
                  <a:gd name="T51" fmla="*/ 50 h 109"/>
                  <a:gd name="T52" fmla="*/ 68 w 109"/>
                  <a:gd name="T53" fmla="*/ 50 h 109"/>
                  <a:gd name="T54" fmla="*/ 68 w 109"/>
                  <a:gd name="T55" fmla="*/ 56 h 109"/>
                  <a:gd name="T56" fmla="*/ 76 w 109"/>
                  <a:gd name="T57" fmla="*/ 56 h 109"/>
                  <a:gd name="T58" fmla="*/ 76 w 109"/>
                  <a:gd name="T59" fmla="*/ 64 h 109"/>
                  <a:gd name="T60" fmla="*/ 81 w 109"/>
                  <a:gd name="T61" fmla="*/ 64 h 109"/>
                  <a:gd name="T62" fmla="*/ 81 w 109"/>
                  <a:gd name="T63" fmla="*/ 56 h 109"/>
                  <a:gd name="T64" fmla="*/ 89 w 109"/>
                  <a:gd name="T65" fmla="*/ 56 h 109"/>
                  <a:gd name="T66" fmla="*/ 89 w 109"/>
                  <a:gd name="T67" fmla="*/ 50 h 109"/>
                  <a:gd name="T68" fmla="*/ 83 w 109"/>
                  <a:gd name="T69" fmla="*/ 50 h 109"/>
                  <a:gd name="T70" fmla="*/ 81 w 109"/>
                  <a:gd name="T71" fmla="*/ 49 h 109"/>
                  <a:gd name="T72" fmla="*/ 81 w 109"/>
                  <a:gd name="T73" fmla="*/ 43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9" h="109">
                    <a:moveTo>
                      <a:pt x="55" y="109"/>
                    </a:moveTo>
                    <a:cubicBezTo>
                      <a:pt x="24" y="109"/>
                      <a:pt x="0" y="85"/>
                      <a:pt x="0" y="55"/>
                    </a:cubicBezTo>
                    <a:cubicBezTo>
                      <a:pt x="0" y="25"/>
                      <a:pt x="25" y="0"/>
                      <a:pt x="55" y="1"/>
                    </a:cubicBezTo>
                    <a:cubicBezTo>
                      <a:pt x="85" y="1"/>
                      <a:pt x="109" y="25"/>
                      <a:pt x="109" y="55"/>
                    </a:cubicBezTo>
                    <a:cubicBezTo>
                      <a:pt x="109" y="85"/>
                      <a:pt x="84" y="109"/>
                      <a:pt x="55" y="109"/>
                    </a:cubicBezTo>
                    <a:close/>
                    <a:moveTo>
                      <a:pt x="57" y="38"/>
                    </a:moveTo>
                    <a:cubicBezTo>
                      <a:pt x="57" y="38"/>
                      <a:pt x="57" y="38"/>
                      <a:pt x="57" y="38"/>
                    </a:cubicBezTo>
                    <a:cubicBezTo>
                      <a:pt x="56" y="38"/>
                      <a:pt x="56" y="38"/>
                      <a:pt x="56" y="38"/>
                    </a:cubicBezTo>
                    <a:cubicBezTo>
                      <a:pt x="51" y="33"/>
                      <a:pt x="45" y="32"/>
                      <a:pt x="39" y="33"/>
                    </a:cubicBezTo>
                    <a:cubicBezTo>
                      <a:pt x="27" y="35"/>
                      <a:pt x="19" y="46"/>
                      <a:pt x="20" y="58"/>
                    </a:cubicBezTo>
                    <a:cubicBezTo>
                      <a:pt x="22" y="70"/>
                      <a:pt x="33" y="78"/>
                      <a:pt x="45" y="76"/>
                    </a:cubicBezTo>
                    <a:cubicBezTo>
                      <a:pt x="57" y="74"/>
                      <a:pt x="66" y="63"/>
                      <a:pt x="64" y="51"/>
                    </a:cubicBezTo>
                    <a:cubicBezTo>
                      <a:pt x="63" y="50"/>
                      <a:pt x="63" y="50"/>
                      <a:pt x="62" y="50"/>
                    </a:cubicBezTo>
                    <a:cubicBezTo>
                      <a:pt x="56" y="50"/>
                      <a:pt x="49" y="50"/>
                      <a:pt x="43" y="50"/>
                    </a:cubicBezTo>
                    <a:cubicBezTo>
                      <a:pt x="42" y="50"/>
                      <a:pt x="42" y="50"/>
                      <a:pt x="42" y="50"/>
                    </a:cubicBezTo>
                    <a:cubicBezTo>
                      <a:pt x="42" y="53"/>
                      <a:pt x="42" y="56"/>
                      <a:pt x="42" y="59"/>
                    </a:cubicBezTo>
                    <a:cubicBezTo>
                      <a:pt x="46" y="59"/>
                      <a:pt x="50" y="59"/>
                      <a:pt x="54" y="59"/>
                    </a:cubicBezTo>
                    <a:cubicBezTo>
                      <a:pt x="52" y="64"/>
                      <a:pt x="46" y="68"/>
                      <a:pt x="40" y="67"/>
                    </a:cubicBezTo>
                    <a:cubicBezTo>
                      <a:pt x="35" y="66"/>
                      <a:pt x="29" y="61"/>
                      <a:pt x="29" y="53"/>
                    </a:cubicBezTo>
                    <a:cubicBezTo>
                      <a:pt x="30" y="47"/>
                      <a:pt x="35" y="42"/>
                      <a:pt x="42" y="42"/>
                    </a:cubicBezTo>
                    <a:cubicBezTo>
                      <a:pt x="45" y="41"/>
                      <a:pt x="47" y="42"/>
                      <a:pt x="50" y="44"/>
                    </a:cubicBezTo>
                    <a:cubicBezTo>
                      <a:pt x="50" y="44"/>
                      <a:pt x="50" y="45"/>
                      <a:pt x="51" y="44"/>
                    </a:cubicBezTo>
                    <a:cubicBezTo>
                      <a:pt x="53" y="42"/>
                      <a:pt x="55" y="40"/>
                      <a:pt x="57" y="38"/>
                    </a:cubicBezTo>
                    <a:close/>
                    <a:moveTo>
                      <a:pt x="81" y="43"/>
                    </a:moveTo>
                    <a:cubicBezTo>
                      <a:pt x="79" y="43"/>
                      <a:pt x="78" y="43"/>
                      <a:pt x="76" y="43"/>
                    </a:cubicBezTo>
                    <a:cubicBezTo>
                      <a:pt x="76" y="45"/>
                      <a:pt x="76" y="48"/>
                      <a:pt x="76" y="50"/>
                    </a:cubicBezTo>
                    <a:cubicBezTo>
                      <a:pt x="73" y="50"/>
                      <a:pt x="71" y="50"/>
                      <a:pt x="68" y="50"/>
                    </a:cubicBezTo>
                    <a:cubicBezTo>
                      <a:pt x="68" y="52"/>
                      <a:pt x="68" y="54"/>
                      <a:pt x="68" y="56"/>
                    </a:cubicBezTo>
                    <a:cubicBezTo>
                      <a:pt x="71" y="56"/>
                      <a:pt x="73" y="56"/>
                      <a:pt x="76" y="56"/>
                    </a:cubicBezTo>
                    <a:cubicBezTo>
                      <a:pt x="76" y="59"/>
                      <a:pt x="76" y="61"/>
                      <a:pt x="76" y="64"/>
                    </a:cubicBezTo>
                    <a:cubicBezTo>
                      <a:pt x="78" y="64"/>
                      <a:pt x="79" y="64"/>
                      <a:pt x="81" y="64"/>
                    </a:cubicBezTo>
                    <a:cubicBezTo>
                      <a:pt x="81" y="61"/>
                      <a:pt x="81" y="59"/>
                      <a:pt x="81" y="56"/>
                    </a:cubicBezTo>
                    <a:cubicBezTo>
                      <a:pt x="84" y="56"/>
                      <a:pt x="86" y="56"/>
                      <a:pt x="89" y="56"/>
                    </a:cubicBezTo>
                    <a:cubicBezTo>
                      <a:pt x="89" y="54"/>
                      <a:pt x="89" y="52"/>
                      <a:pt x="89" y="50"/>
                    </a:cubicBezTo>
                    <a:cubicBezTo>
                      <a:pt x="87" y="50"/>
                      <a:pt x="85" y="50"/>
                      <a:pt x="83" y="50"/>
                    </a:cubicBezTo>
                    <a:cubicBezTo>
                      <a:pt x="81" y="50"/>
                      <a:pt x="81" y="50"/>
                      <a:pt x="81" y="49"/>
                    </a:cubicBezTo>
                    <a:cubicBezTo>
                      <a:pt x="81" y="47"/>
                      <a:pt x="81" y="45"/>
                      <a:pt x="81" y="4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</p:grpSp>
      </p:grpSp>
      <p:pic>
        <p:nvPicPr>
          <p:cNvPr id="143" name="Immagine 142">
            <a:extLst>
              <a:ext uri="{FF2B5EF4-FFF2-40B4-BE49-F238E27FC236}">
                <a16:creationId xmlns:a16="http://schemas.microsoft.com/office/drawing/2014/main" id="{64C13779-8BF5-4A32-9690-46E8225DC54A}"/>
              </a:ext>
            </a:extLst>
          </p:cNvPr>
          <p:cNvPicPr>
            <a:picLocks noChangeAspect="1"/>
          </p:cNvPicPr>
          <p:nvPr userDrawn="1"/>
        </p:nvPicPr>
        <p:blipFill>
          <a:blip r:embed="rId23"/>
          <a:stretch>
            <a:fillRect/>
          </a:stretch>
        </p:blipFill>
        <p:spPr>
          <a:xfrm>
            <a:off x="8092267" y="4865376"/>
            <a:ext cx="817890" cy="216224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 userDrawn="1"/>
        </p:nvPicPr>
        <p:blipFill>
          <a:blip r:embed="rId23" cstate="print"/>
          <a:stretch>
            <a:fillRect/>
          </a:stretch>
        </p:blipFill>
        <p:spPr>
          <a:xfrm>
            <a:off x="8493774" y="4939551"/>
            <a:ext cx="558130" cy="150159"/>
          </a:xfrm>
          <a:prstGeom prst="rect">
            <a:avLst/>
          </a:prstGeom>
        </p:spPr>
      </p:pic>
      <p:grpSp>
        <p:nvGrpSpPr>
          <p:cNvPr id="9" name="Gruppo 8"/>
          <p:cNvGrpSpPr/>
          <p:nvPr userDrawn="1"/>
        </p:nvGrpSpPr>
        <p:grpSpPr>
          <a:xfrm>
            <a:off x="125433" y="4953000"/>
            <a:ext cx="1608118" cy="113485"/>
            <a:chOff x="9215051" y="6540102"/>
            <a:chExt cx="2610331" cy="197882"/>
          </a:xfrm>
        </p:grpSpPr>
        <p:sp>
          <p:nvSpPr>
            <p:cNvPr id="10" name="Freeform 5"/>
            <p:cNvSpPr>
              <a:spLocks noEditPoints="1"/>
            </p:cNvSpPr>
            <p:nvPr/>
          </p:nvSpPr>
          <p:spPr bwMode="auto">
            <a:xfrm>
              <a:off x="11025408" y="6541309"/>
              <a:ext cx="195469" cy="195469"/>
            </a:xfrm>
            <a:custGeom>
              <a:avLst/>
              <a:gdLst>
                <a:gd name="T0" fmla="*/ 55 w 109"/>
                <a:gd name="T1" fmla="*/ 0 h 108"/>
                <a:gd name="T2" fmla="*/ 0 w 109"/>
                <a:gd name="T3" fmla="*/ 54 h 108"/>
                <a:gd name="T4" fmla="*/ 55 w 109"/>
                <a:gd name="T5" fmla="*/ 108 h 108"/>
                <a:gd name="T6" fmla="*/ 109 w 109"/>
                <a:gd name="T7" fmla="*/ 54 h 108"/>
                <a:gd name="T8" fmla="*/ 55 w 109"/>
                <a:gd name="T9" fmla="*/ 0 h 108"/>
                <a:gd name="T10" fmla="*/ 80 w 109"/>
                <a:gd name="T11" fmla="*/ 41 h 108"/>
                <a:gd name="T12" fmla="*/ 80 w 109"/>
                <a:gd name="T13" fmla="*/ 43 h 108"/>
                <a:gd name="T14" fmla="*/ 43 w 109"/>
                <a:gd name="T15" fmla="*/ 80 h 108"/>
                <a:gd name="T16" fmla="*/ 23 w 109"/>
                <a:gd name="T17" fmla="*/ 74 h 108"/>
                <a:gd name="T18" fmla="*/ 26 w 109"/>
                <a:gd name="T19" fmla="*/ 74 h 108"/>
                <a:gd name="T20" fmla="*/ 42 w 109"/>
                <a:gd name="T21" fmla="*/ 69 h 108"/>
                <a:gd name="T22" fmla="*/ 30 w 109"/>
                <a:gd name="T23" fmla="*/ 60 h 108"/>
                <a:gd name="T24" fmla="*/ 32 w 109"/>
                <a:gd name="T25" fmla="*/ 60 h 108"/>
                <a:gd name="T26" fmla="*/ 36 w 109"/>
                <a:gd name="T27" fmla="*/ 59 h 108"/>
                <a:gd name="T28" fmla="*/ 25 w 109"/>
                <a:gd name="T29" fmla="*/ 47 h 108"/>
                <a:gd name="T30" fmla="*/ 25 w 109"/>
                <a:gd name="T31" fmla="*/ 46 h 108"/>
                <a:gd name="T32" fmla="*/ 31 w 109"/>
                <a:gd name="T33" fmla="*/ 48 h 108"/>
                <a:gd name="T34" fmla="*/ 25 w 109"/>
                <a:gd name="T35" fmla="*/ 37 h 108"/>
                <a:gd name="T36" fmla="*/ 27 w 109"/>
                <a:gd name="T37" fmla="*/ 31 h 108"/>
                <a:gd name="T38" fmla="*/ 54 w 109"/>
                <a:gd name="T39" fmla="*/ 44 h 108"/>
                <a:gd name="T40" fmla="*/ 54 w 109"/>
                <a:gd name="T41" fmla="*/ 41 h 108"/>
                <a:gd name="T42" fmla="*/ 67 w 109"/>
                <a:gd name="T43" fmla="*/ 28 h 108"/>
                <a:gd name="T44" fmla="*/ 76 w 109"/>
                <a:gd name="T45" fmla="*/ 32 h 108"/>
                <a:gd name="T46" fmla="*/ 85 w 109"/>
                <a:gd name="T47" fmla="*/ 29 h 108"/>
                <a:gd name="T48" fmla="*/ 79 w 109"/>
                <a:gd name="T49" fmla="*/ 36 h 108"/>
                <a:gd name="T50" fmla="*/ 86 w 109"/>
                <a:gd name="T51" fmla="*/ 34 h 108"/>
                <a:gd name="T52" fmla="*/ 80 w 109"/>
                <a:gd name="T53" fmla="*/ 41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9" h="108">
                  <a:moveTo>
                    <a:pt x="55" y="0"/>
                  </a:moveTo>
                  <a:cubicBezTo>
                    <a:pt x="25" y="0"/>
                    <a:pt x="0" y="24"/>
                    <a:pt x="0" y="54"/>
                  </a:cubicBezTo>
                  <a:cubicBezTo>
                    <a:pt x="0" y="84"/>
                    <a:pt x="25" y="108"/>
                    <a:pt x="55" y="108"/>
                  </a:cubicBezTo>
                  <a:cubicBezTo>
                    <a:pt x="85" y="108"/>
                    <a:pt x="109" y="84"/>
                    <a:pt x="109" y="54"/>
                  </a:cubicBezTo>
                  <a:cubicBezTo>
                    <a:pt x="109" y="24"/>
                    <a:pt x="85" y="0"/>
                    <a:pt x="55" y="0"/>
                  </a:cubicBezTo>
                  <a:close/>
                  <a:moveTo>
                    <a:pt x="80" y="41"/>
                  </a:moveTo>
                  <a:cubicBezTo>
                    <a:pt x="80" y="42"/>
                    <a:pt x="80" y="42"/>
                    <a:pt x="80" y="43"/>
                  </a:cubicBezTo>
                  <a:cubicBezTo>
                    <a:pt x="80" y="60"/>
                    <a:pt x="67" y="80"/>
                    <a:pt x="43" y="80"/>
                  </a:cubicBezTo>
                  <a:cubicBezTo>
                    <a:pt x="35" y="80"/>
                    <a:pt x="29" y="78"/>
                    <a:pt x="23" y="74"/>
                  </a:cubicBezTo>
                  <a:cubicBezTo>
                    <a:pt x="24" y="74"/>
                    <a:pt x="25" y="74"/>
                    <a:pt x="26" y="74"/>
                  </a:cubicBezTo>
                  <a:cubicBezTo>
                    <a:pt x="32" y="74"/>
                    <a:pt x="38" y="72"/>
                    <a:pt x="42" y="69"/>
                  </a:cubicBezTo>
                  <a:cubicBezTo>
                    <a:pt x="36" y="69"/>
                    <a:pt x="32" y="65"/>
                    <a:pt x="30" y="60"/>
                  </a:cubicBezTo>
                  <a:cubicBezTo>
                    <a:pt x="31" y="60"/>
                    <a:pt x="31" y="60"/>
                    <a:pt x="32" y="60"/>
                  </a:cubicBezTo>
                  <a:cubicBezTo>
                    <a:pt x="34" y="60"/>
                    <a:pt x="35" y="60"/>
                    <a:pt x="36" y="59"/>
                  </a:cubicBezTo>
                  <a:cubicBezTo>
                    <a:pt x="30" y="58"/>
                    <a:pt x="25" y="53"/>
                    <a:pt x="25" y="47"/>
                  </a:cubicBezTo>
                  <a:cubicBezTo>
                    <a:pt x="25" y="47"/>
                    <a:pt x="25" y="46"/>
                    <a:pt x="25" y="46"/>
                  </a:cubicBezTo>
                  <a:cubicBezTo>
                    <a:pt x="27" y="47"/>
                    <a:pt x="29" y="48"/>
                    <a:pt x="31" y="48"/>
                  </a:cubicBezTo>
                  <a:cubicBezTo>
                    <a:pt x="28" y="46"/>
                    <a:pt x="25" y="42"/>
                    <a:pt x="25" y="37"/>
                  </a:cubicBezTo>
                  <a:cubicBezTo>
                    <a:pt x="25" y="35"/>
                    <a:pt x="26" y="33"/>
                    <a:pt x="27" y="31"/>
                  </a:cubicBezTo>
                  <a:cubicBezTo>
                    <a:pt x="34" y="39"/>
                    <a:pt x="43" y="44"/>
                    <a:pt x="54" y="44"/>
                  </a:cubicBezTo>
                  <a:cubicBezTo>
                    <a:pt x="54" y="43"/>
                    <a:pt x="54" y="42"/>
                    <a:pt x="54" y="41"/>
                  </a:cubicBezTo>
                  <a:cubicBezTo>
                    <a:pt x="54" y="34"/>
                    <a:pt x="60" y="28"/>
                    <a:pt x="67" y="28"/>
                  </a:cubicBezTo>
                  <a:cubicBezTo>
                    <a:pt x="71" y="28"/>
                    <a:pt x="74" y="30"/>
                    <a:pt x="76" y="32"/>
                  </a:cubicBezTo>
                  <a:cubicBezTo>
                    <a:pt x="79" y="32"/>
                    <a:pt x="82" y="31"/>
                    <a:pt x="85" y="29"/>
                  </a:cubicBezTo>
                  <a:cubicBezTo>
                    <a:pt x="84" y="32"/>
                    <a:pt x="82" y="35"/>
                    <a:pt x="79" y="36"/>
                  </a:cubicBezTo>
                  <a:cubicBezTo>
                    <a:pt x="81" y="36"/>
                    <a:pt x="84" y="35"/>
                    <a:pt x="86" y="34"/>
                  </a:cubicBezTo>
                  <a:cubicBezTo>
                    <a:pt x="85" y="37"/>
                    <a:pt x="82" y="39"/>
                    <a:pt x="80" y="4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>
                <a:solidFill>
                  <a:prstClr val="black"/>
                </a:solidFill>
              </a:endParaRPr>
            </a:p>
          </p:txBody>
        </p:sp>
        <p:sp>
          <p:nvSpPr>
            <p:cNvPr id="11" name="Freeform 6"/>
            <p:cNvSpPr>
              <a:spLocks noEditPoints="1"/>
            </p:cNvSpPr>
            <p:nvPr/>
          </p:nvSpPr>
          <p:spPr bwMode="auto">
            <a:xfrm>
              <a:off x="10722552" y="6540705"/>
              <a:ext cx="195469" cy="196676"/>
            </a:xfrm>
            <a:custGeom>
              <a:avLst/>
              <a:gdLst>
                <a:gd name="T0" fmla="*/ 55 w 109"/>
                <a:gd name="T1" fmla="*/ 0 h 109"/>
                <a:gd name="T2" fmla="*/ 0 w 109"/>
                <a:gd name="T3" fmla="*/ 55 h 109"/>
                <a:gd name="T4" fmla="*/ 55 w 109"/>
                <a:gd name="T5" fmla="*/ 109 h 109"/>
                <a:gd name="T6" fmla="*/ 109 w 109"/>
                <a:gd name="T7" fmla="*/ 55 h 109"/>
                <a:gd name="T8" fmla="*/ 55 w 109"/>
                <a:gd name="T9" fmla="*/ 0 h 109"/>
                <a:gd name="T10" fmla="*/ 71 w 109"/>
                <a:gd name="T11" fmla="*/ 33 h 109"/>
                <a:gd name="T12" fmla="*/ 65 w 109"/>
                <a:gd name="T13" fmla="*/ 33 h 109"/>
                <a:gd name="T14" fmla="*/ 60 w 109"/>
                <a:gd name="T15" fmla="*/ 39 h 109"/>
                <a:gd name="T16" fmla="*/ 60 w 109"/>
                <a:gd name="T17" fmla="*/ 46 h 109"/>
                <a:gd name="T18" fmla="*/ 71 w 109"/>
                <a:gd name="T19" fmla="*/ 46 h 109"/>
                <a:gd name="T20" fmla="*/ 69 w 109"/>
                <a:gd name="T21" fmla="*/ 57 h 109"/>
                <a:gd name="T22" fmla="*/ 60 w 109"/>
                <a:gd name="T23" fmla="*/ 57 h 109"/>
                <a:gd name="T24" fmla="*/ 60 w 109"/>
                <a:gd name="T25" fmla="*/ 86 h 109"/>
                <a:gd name="T26" fmla="*/ 48 w 109"/>
                <a:gd name="T27" fmla="*/ 86 h 109"/>
                <a:gd name="T28" fmla="*/ 48 w 109"/>
                <a:gd name="T29" fmla="*/ 57 h 109"/>
                <a:gd name="T30" fmla="*/ 38 w 109"/>
                <a:gd name="T31" fmla="*/ 57 h 109"/>
                <a:gd name="T32" fmla="*/ 38 w 109"/>
                <a:gd name="T33" fmla="*/ 46 h 109"/>
                <a:gd name="T34" fmla="*/ 48 w 109"/>
                <a:gd name="T35" fmla="*/ 46 h 109"/>
                <a:gd name="T36" fmla="*/ 48 w 109"/>
                <a:gd name="T37" fmla="*/ 38 h 109"/>
                <a:gd name="T38" fmla="*/ 63 w 109"/>
                <a:gd name="T39" fmla="*/ 23 h 109"/>
                <a:gd name="T40" fmla="*/ 71 w 109"/>
                <a:gd name="T41" fmla="*/ 23 h 109"/>
                <a:gd name="T42" fmla="*/ 71 w 109"/>
                <a:gd name="T43" fmla="*/ 33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9" h="109">
                  <a:moveTo>
                    <a:pt x="55" y="0"/>
                  </a:moveTo>
                  <a:cubicBezTo>
                    <a:pt x="25" y="0"/>
                    <a:pt x="0" y="25"/>
                    <a:pt x="0" y="55"/>
                  </a:cubicBezTo>
                  <a:cubicBezTo>
                    <a:pt x="0" y="85"/>
                    <a:pt x="25" y="109"/>
                    <a:pt x="55" y="109"/>
                  </a:cubicBezTo>
                  <a:cubicBezTo>
                    <a:pt x="85" y="109"/>
                    <a:pt x="109" y="85"/>
                    <a:pt x="109" y="55"/>
                  </a:cubicBezTo>
                  <a:cubicBezTo>
                    <a:pt x="109" y="25"/>
                    <a:pt x="85" y="0"/>
                    <a:pt x="55" y="0"/>
                  </a:cubicBezTo>
                  <a:close/>
                  <a:moveTo>
                    <a:pt x="71" y="33"/>
                  </a:moveTo>
                  <a:cubicBezTo>
                    <a:pt x="65" y="33"/>
                    <a:pt x="65" y="33"/>
                    <a:pt x="65" y="33"/>
                  </a:cubicBezTo>
                  <a:cubicBezTo>
                    <a:pt x="61" y="33"/>
                    <a:pt x="60" y="36"/>
                    <a:pt x="60" y="39"/>
                  </a:cubicBezTo>
                  <a:cubicBezTo>
                    <a:pt x="60" y="46"/>
                    <a:pt x="60" y="46"/>
                    <a:pt x="60" y="46"/>
                  </a:cubicBezTo>
                  <a:cubicBezTo>
                    <a:pt x="71" y="46"/>
                    <a:pt x="71" y="46"/>
                    <a:pt x="71" y="46"/>
                  </a:cubicBezTo>
                  <a:cubicBezTo>
                    <a:pt x="69" y="57"/>
                    <a:pt x="69" y="57"/>
                    <a:pt x="69" y="57"/>
                  </a:cubicBezTo>
                  <a:cubicBezTo>
                    <a:pt x="60" y="57"/>
                    <a:pt x="60" y="57"/>
                    <a:pt x="60" y="57"/>
                  </a:cubicBezTo>
                  <a:cubicBezTo>
                    <a:pt x="60" y="86"/>
                    <a:pt x="60" y="86"/>
                    <a:pt x="60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57"/>
                    <a:pt x="48" y="57"/>
                    <a:pt x="48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8" y="46"/>
                    <a:pt x="38" y="46"/>
                    <a:pt x="38" y="46"/>
                  </a:cubicBezTo>
                  <a:cubicBezTo>
                    <a:pt x="48" y="46"/>
                    <a:pt x="48" y="46"/>
                    <a:pt x="48" y="46"/>
                  </a:cubicBezTo>
                  <a:cubicBezTo>
                    <a:pt x="48" y="38"/>
                    <a:pt x="48" y="38"/>
                    <a:pt x="48" y="38"/>
                  </a:cubicBezTo>
                  <a:cubicBezTo>
                    <a:pt x="48" y="28"/>
                    <a:pt x="54" y="23"/>
                    <a:pt x="63" y="23"/>
                  </a:cubicBezTo>
                  <a:cubicBezTo>
                    <a:pt x="67" y="23"/>
                    <a:pt x="70" y="23"/>
                    <a:pt x="71" y="23"/>
                  </a:cubicBezTo>
                  <a:lnTo>
                    <a:pt x="71" y="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>
                <a:solidFill>
                  <a:prstClr val="black"/>
                </a:solidFill>
              </a:endParaRPr>
            </a:p>
          </p:txBody>
        </p:sp>
        <p:sp>
          <p:nvSpPr>
            <p:cNvPr id="12" name="Freeform 7"/>
            <p:cNvSpPr>
              <a:spLocks noEditPoints="1"/>
            </p:cNvSpPr>
            <p:nvPr/>
          </p:nvSpPr>
          <p:spPr bwMode="auto">
            <a:xfrm>
              <a:off x="11631120" y="6540102"/>
              <a:ext cx="194262" cy="197882"/>
            </a:xfrm>
            <a:custGeom>
              <a:avLst/>
              <a:gdLst>
                <a:gd name="T0" fmla="*/ 54 w 108"/>
                <a:gd name="T1" fmla="*/ 0 h 109"/>
                <a:gd name="T2" fmla="*/ 0 w 108"/>
                <a:gd name="T3" fmla="*/ 54 h 109"/>
                <a:gd name="T4" fmla="*/ 54 w 108"/>
                <a:gd name="T5" fmla="*/ 109 h 109"/>
                <a:gd name="T6" fmla="*/ 108 w 108"/>
                <a:gd name="T7" fmla="*/ 54 h 109"/>
                <a:gd name="T8" fmla="*/ 54 w 108"/>
                <a:gd name="T9" fmla="*/ 0 h 109"/>
                <a:gd name="T10" fmla="*/ 38 w 108"/>
                <a:gd name="T11" fmla="*/ 83 h 109"/>
                <a:gd name="T12" fmla="*/ 27 w 108"/>
                <a:gd name="T13" fmla="*/ 83 h 109"/>
                <a:gd name="T14" fmla="*/ 27 w 108"/>
                <a:gd name="T15" fmla="*/ 45 h 109"/>
                <a:gd name="T16" fmla="*/ 38 w 108"/>
                <a:gd name="T17" fmla="*/ 45 h 109"/>
                <a:gd name="T18" fmla="*/ 38 w 108"/>
                <a:gd name="T19" fmla="*/ 83 h 109"/>
                <a:gd name="T20" fmla="*/ 33 w 108"/>
                <a:gd name="T21" fmla="*/ 40 h 109"/>
                <a:gd name="T22" fmla="*/ 26 w 108"/>
                <a:gd name="T23" fmla="*/ 33 h 109"/>
                <a:gd name="T24" fmla="*/ 33 w 108"/>
                <a:gd name="T25" fmla="*/ 26 h 109"/>
                <a:gd name="T26" fmla="*/ 39 w 108"/>
                <a:gd name="T27" fmla="*/ 33 h 109"/>
                <a:gd name="T28" fmla="*/ 33 w 108"/>
                <a:gd name="T29" fmla="*/ 40 h 109"/>
                <a:gd name="T30" fmla="*/ 83 w 108"/>
                <a:gd name="T31" fmla="*/ 83 h 109"/>
                <a:gd name="T32" fmla="*/ 71 w 108"/>
                <a:gd name="T33" fmla="*/ 83 h 109"/>
                <a:gd name="T34" fmla="*/ 71 w 108"/>
                <a:gd name="T35" fmla="*/ 64 h 109"/>
                <a:gd name="T36" fmla="*/ 65 w 108"/>
                <a:gd name="T37" fmla="*/ 54 h 109"/>
                <a:gd name="T38" fmla="*/ 58 w 108"/>
                <a:gd name="T39" fmla="*/ 64 h 109"/>
                <a:gd name="T40" fmla="*/ 58 w 108"/>
                <a:gd name="T41" fmla="*/ 83 h 109"/>
                <a:gd name="T42" fmla="*/ 46 w 108"/>
                <a:gd name="T43" fmla="*/ 83 h 109"/>
                <a:gd name="T44" fmla="*/ 46 w 108"/>
                <a:gd name="T45" fmla="*/ 45 h 109"/>
                <a:gd name="T46" fmla="*/ 57 w 108"/>
                <a:gd name="T47" fmla="*/ 45 h 109"/>
                <a:gd name="T48" fmla="*/ 57 w 108"/>
                <a:gd name="T49" fmla="*/ 50 h 109"/>
                <a:gd name="T50" fmla="*/ 57 w 108"/>
                <a:gd name="T51" fmla="*/ 50 h 109"/>
                <a:gd name="T52" fmla="*/ 68 w 108"/>
                <a:gd name="T53" fmla="*/ 44 h 109"/>
                <a:gd name="T54" fmla="*/ 83 w 108"/>
                <a:gd name="T55" fmla="*/ 62 h 109"/>
                <a:gd name="T56" fmla="*/ 83 w 108"/>
                <a:gd name="T57" fmla="*/ 83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8" h="109">
                  <a:moveTo>
                    <a:pt x="54" y="0"/>
                  </a:moveTo>
                  <a:cubicBezTo>
                    <a:pt x="24" y="0"/>
                    <a:pt x="0" y="24"/>
                    <a:pt x="0" y="54"/>
                  </a:cubicBezTo>
                  <a:cubicBezTo>
                    <a:pt x="0" y="84"/>
                    <a:pt x="24" y="109"/>
                    <a:pt x="54" y="109"/>
                  </a:cubicBezTo>
                  <a:cubicBezTo>
                    <a:pt x="84" y="109"/>
                    <a:pt x="108" y="84"/>
                    <a:pt x="108" y="54"/>
                  </a:cubicBezTo>
                  <a:cubicBezTo>
                    <a:pt x="108" y="24"/>
                    <a:pt x="84" y="0"/>
                    <a:pt x="54" y="0"/>
                  </a:cubicBezTo>
                  <a:close/>
                  <a:moveTo>
                    <a:pt x="38" y="83"/>
                  </a:moveTo>
                  <a:cubicBezTo>
                    <a:pt x="27" y="83"/>
                    <a:pt x="27" y="83"/>
                    <a:pt x="27" y="83"/>
                  </a:cubicBezTo>
                  <a:cubicBezTo>
                    <a:pt x="27" y="45"/>
                    <a:pt x="27" y="45"/>
                    <a:pt x="27" y="45"/>
                  </a:cubicBezTo>
                  <a:cubicBezTo>
                    <a:pt x="38" y="45"/>
                    <a:pt x="38" y="45"/>
                    <a:pt x="38" y="45"/>
                  </a:cubicBezTo>
                  <a:lnTo>
                    <a:pt x="38" y="83"/>
                  </a:lnTo>
                  <a:close/>
                  <a:moveTo>
                    <a:pt x="33" y="40"/>
                  </a:moveTo>
                  <a:cubicBezTo>
                    <a:pt x="29" y="40"/>
                    <a:pt x="26" y="37"/>
                    <a:pt x="26" y="33"/>
                  </a:cubicBezTo>
                  <a:cubicBezTo>
                    <a:pt x="26" y="29"/>
                    <a:pt x="29" y="26"/>
                    <a:pt x="33" y="26"/>
                  </a:cubicBezTo>
                  <a:cubicBezTo>
                    <a:pt x="36" y="26"/>
                    <a:pt x="39" y="29"/>
                    <a:pt x="39" y="33"/>
                  </a:cubicBezTo>
                  <a:cubicBezTo>
                    <a:pt x="39" y="37"/>
                    <a:pt x="36" y="40"/>
                    <a:pt x="33" y="40"/>
                  </a:cubicBezTo>
                  <a:close/>
                  <a:moveTo>
                    <a:pt x="83" y="83"/>
                  </a:moveTo>
                  <a:cubicBezTo>
                    <a:pt x="71" y="83"/>
                    <a:pt x="71" y="83"/>
                    <a:pt x="71" y="83"/>
                  </a:cubicBezTo>
                  <a:cubicBezTo>
                    <a:pt x="71" y="64"/>
                    <a:pt x="71" y="64"/>
                    <a:pt x="71" y="64"/>
                  </a:cubicBezTo>
                  <a:cubicBezTo>
                    <a:pt x="71" y="60"/>
                    <a:pt x="71" y="54"/>
                    <a:pt x="65" y="54"/>
                  </a:cubicBezTo>
                  <a:cubicBezTo>
                    <a:pt x="59" y="54"/>
                    <a:pt x="58" y="59"/>
                    <a:pt x="58" y="64"/>
                  </a:cubicBezTo>
                  <a:cubicBezTo>
                    <a:pt x="58" y="83"/>
                    <a:pt x="58" y="83"/>
                    <a:pt x="58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57" y="50"/>
                    <a:pt x="57" y="50"/>
                    <a:pt x="57" y="50"/>
                  </a:cubicBezTo>
                  <a:cubicBezTo>
                    <a:pt x="57" y="50"/>
                    <a:pt x="57" y="50"/>
                    <a:pt x="57" y="50"/>
                  </a:cubicBezTo>
                  <a:cubicBezTo>
                    <a:pt x="59" y="47"/>
                    <a:pt x="63" y="44"/>
                    <a:pt x="68" y="44"/>
                  </a:cubicBezTo>
                  <a:cubicBezTo>
                    <a:pt x="80" y="44"/>
                    <a:pt x="83" y="52"/>
                    <a:pt x="83" y="62"/>
                  </a:cubicBezTo>
                  <a:lnTo>
                    <a:pt x="83" y="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>
                <a:solidFill>
                  <a:prstClr val="black"/>
                </a:solidFill>
              </a:endParaRPr>
            </a:p>
          </p:txBody>
        </p:sp>
        <p:grpSp>
          <p:nvGrpSpPr>
            <p:cNvPr id="13" name="Gruppo 12"/>
            <p:cNvGrpSpPr/>
            <p:nvPr/>
          </p:nvGrpSpPr>
          <p:grpSpPr>
            <a:xfrm>
              <a:off x="9215051" y="6579474"/>
              <a:ext cx="1318888" cy="149493"/>
              <a:chOff x="1557338" y="6203156"/>
              <a:chExt cx="1498599" cy="169863"/>
            </a:xfrm>
          </p:grpSpPr>
          <p:sp>
            <p:nvSpPr>
              <p:cNvPr id="17" name="Freeform 11"/>
              <p:cNvSpPr>
                <a:spLocks/>
              </p:cNvSpPr>
              <p:nvPr/>
            </p:nvSpPr>
            <p:spPr bwMode="auto">
              <a:xfrm>
                <a:off x="1557338" y="6244431"/>
                <a:ext cx="120650" cy="87313"/>
              </a:xfrm>
              <a:custGeom>
                <a:avLst/>
                <a:gdLst>
                  <a:gd name="T0" fmla="*/ 51 w 51"/>
                  <a:gd name="T1" fmla="*/ 0 h 37"/>
                  <a:gd name="T2" fmla="*/ 40 w 51"/>
                  <a:gd name="T3" fmla="*/ 37 h 37"/>
                  <a:gd name="T4" fmla="*/ 34 w 51"/>
                  <a:gd name="T5" fmla="*/ 37 h 37"/>
                  <a:gd name="T6" fmla="*/ 26 w 51"/>
                  <a:gd name="T7" fmla="*/ 11 h 37"/>
                  <a:gd name="T8" fmla="*/ 26 w 51"/>
                  <a:gd name="T9" fmla="*/ 7 h 37"/>
                  <a:gd name="T10" fmla="*/ 26 w 51"/>
                  <a:gd name="T11" fmla="*/ 7 h 37"/>
                  <a:gd name="T12" fmla="*/ 25 w 51"/>
                  <a:gd name="T13" fmla="*/ 11 h 37"/>
                  <a:gd name="T14" fmla="*/ 17 w 51"/>
                  <a:gd name="T15" fmla="*/ 37 h 37"/>
                  <a:gd name="T16" fmla="*/ 11 w 51"/>
                  <a:gd name="T17" fmla="*/ 37 h 37"/>
                  <a:gd name="T18" fmla="*/ 0 w 51"/>
                  <a:gd name="T19" fmla="*/ 0 h 37"/>
                  <a:gd name="T20" fmla="*/ 6 w 51"/>
                  <a:gd name="T21" fmla="*/ 0 h 37"/>
                  <a:gd name="T22" fmla="*/ 14 w 51"/>
                  <a:gd name="T23" fmla="*/ 28 h 37"/>
                  <a:gd name="T24" fmla="*/ 14 w 51"/>
                  <a:gd name="T25" fmla="*/ 31 h 37"/>
                  <a:gd name="T26" fmla="*/ 14 w 51"/>
                  <a:gd name="T27" fmla="*/ 31 h 37"/>
                  <a:gd name="T28" fmla="*/ 15 w 51"/>
                  <a:gd name="T29" fmla="*/ 28 h 37"/>
                  <a:gd name="T30" fmla="*/ 23 w 51"/>
                  <a:gd name="T31" fmla="*/ 0 h 37"/>
                  <a:gd name="T32" fmla="*/ 29 w 51"/>
                  <a:gd name="T33" fmla="*/ 0 h 37"/>
                  <a:gd name="T34" fmla="*/ 36 w 51"/>
                  <a:gd name="T35" fmla="*/ 28 h 37"/>
                  <a:gd name="T36" fmla="*/ 37 w 51"/>
                  <a:gd name="T37" fmla="*/ 31 h 37"/>
                  <a:gd name="T38" fmla="*/ 37 w 51"/>
                  <a:gd name="T39" fmla="*/ 31 h 37"/>
                  <a:gd name="T40" fmla="*/ 38 w 51"/>
                  <a:gd name="T41" fmla="*/ 28 h 37"/>
                  <a:gd name="T42" fmla="*/ 45 w 51"/>
                  <a:gd name="T43" fmla="*/ 0 h 37"/>
                  <a:gd name="T44" fmla="*/ 51 w 51"/>
                  <a:gd name="T45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1" h="37">
                    <a:moveTo>
                      <a:pt x="51" y="0"/>
                    </a:moveTo>
                    <a:cubicBezTo>
                      <a:pt x="40" y="37"/>
                      <a:pt x="40" y="37"/>
                      <a:pt x="40" y="37"/>
                    </a:cubicBezTo>
                    <a:cubicBezTo>
                      <a:pt x="34" y="37"/>
                      <a:pt x="34" y="37"/>
                      <a:pt x="34" y="37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6" y="10"/>
                      <a:pt x="26" y="9"/>
                      <a:pt x="26" y="7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26" y="8"/>
                      <a:pt x="25" y="9"/>
                      <a:pt x="25" y="11"/>
                    </a:cubicBezTo>
                    <a:cubicBezTo>
                      <a:pt x="17" y="37"/>
                      <a:pt x="17" y="37"/>
                      <a:pt x="17" y="37"/>
                    </a:cubicBezTo>
                    <a:cubicBezTo>
                      <a:pt x="11" y="37"/>
                      <a:pt x="11" y="37"/>
                      <a:pt x="11" y="3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14" y="28"/>
                      <a:pt x="14" y="28"/>
                      <a:pt x="14" y="28"/>
                    </a:cubicBezTo>
                    <a:cubicBezTo>
                      <a:pt x="14" y="29"/>
                      <a:pt x="14" y="30"/>
                      <a:pt x="14" y="31"/>
                    </a:cubicBezTo>
                    <a:cubicBezTo>
                      <a:pt x="14" y="31"/>
                      <a:pt x="14" y="31"/>
                      <a:pt x="14" y="31"/>
                    </a:cubicBezTo>
                    <a:cubicBezTo>
                      <a:pt x="14" y="30"/>
                      <a:pt x="15" y="29"/>
                      <a:pt x="15" y="28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36" y="28"/>
                      <a:pt x="36" y="28"/>
                      <a:pt x="36" y="28"/>
                    </a:cubicBezTo>
                    <a:cubicBezTo>
                      <a:pt x="37" y="29"/>
                      <a:pt x="37" y="30"/>
                      <a:pt x="37" y="31"/>
                    </a:cubicBezTo>
                    <a:cubicBezTo>
                      <a:pt x="37" y="31"/>
                      <a:pt x="37" y="31"/>
                      <a:pt x="37" y="31"/>
                    </a:cubicBezTo>
                    <a:cubicBezTo>
                      <a:pt x="37" y="30"/>
                      <a:pt x="37" y="29"/>
                      <a:pt x="38" y="28"/>
                    </a:cubicBezTo>
                    <a:cubicBezTo>
                      <a:pt x="45" y="0"/>
                      <a:pt x="45" y="0"/>
                      <a:pt x="45" y="0"/>
                    </a:cubicBez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8" name="Freeform 12"/>
              <p:cNvSpPr>
                <a:spLocks/>
              </p:cNvSpPr>
              <p:nvPr/>
            </p:nvSpPr>
            <p:spPr bwMode="auto">
              <a:xfrm>
                <a:off x="1682750" y="6244431"/>
                <a:ext cx="120650" cy="87313"/>
              </a:xfrm>
              <a:custGeom>
                <a:avLst/>
                <a:gdLst>
                  <a:gd name="T0" fmla="*/ 51 w 51"/>
                  <a:gd name="T1" fmla="*/ 0 h 37"/>
                  <a:gd name="T2" fmla="*/ 40 w 51"/>
                  <a:gd name="T3" fmla="*/ 37 h 37"/>
                  <a:gd name="T4" fmla="*/ 34 w 51"/>
                  <a:gd name="T5" fmla="*/ 37 h 37"/>
                  <a:gd name="T6" fmla="*/ 26 w 51"/>
                  <a:gd name="T7" fmla="*/ 11 h 37"/>
                  <a:gd name="T8" fmla="*/ 26 w 51"/>
                  <a:gd name="T9" fmla="*/ 7 h 37"/>
                  <a:gd name="T10" fmla="*/ 25 w 51"/>
                  <a:gd name="T11" fmla="*/ 7 h 37"/>
                  <a:gd name="T12" fmla="*/ 25 w 51"/>
                  <a:gd name="T13" fmla="*/ 11 h 37"/>
                  <a:gd name="T14" fmla="*/ 16 w 51"/>
                  <a:gd name="T15" fmla="*/ 37 h 37"/>
                  <a:gd name="T16" fmla="*/ 11 w 51"/>
                  <a:gd name="T17" fmla="*/ 37 h 37"/>
                  <a:gd name="T18" fmla="*/ 0 w 51"/>
                  <a:gd name="T19" fmla="*/ 0 h 37"/>
                  <a:gd name="T20" fmla="*/ 6 w 51"/>
                  <a:gd name="T21" fmla="*/ 0 h 37"/>
                  <a:gd name="T22" fmla="*/ 13 w 51"/>
                  <a:gd name="T23" fmla="*/ 28 h 37"/>
                  <a:gd name="T24" fmla="*/ 14 w 51"/>
                  <a:gd name="T25" fmla="*/ 31 h 37"/>
                  <a:gd name="T26" fmla="*/ 14 w 51"/>
                  <a:gd name="T27" fmla="*/ 31 h 37"/>
                  <a:gd name="T28" fmla="*/ 15 w 51"/>
                  <a:gd name="T29" fmla="*/ 28 h 37"/>
                  <a:gd name="T30" fmla="*/ 23 w 51"/>
                  <a:gd name="T31" fmla="*/ 0 h 37"/>
                  <a:gd name="T32" fmla="*/ 28 w 51"/>
                  <a:gd name="T33" fmla="*/ 0 h 37"/>
                  <a:gd name="T34" fmla="*/ 36 w 51"/>
                  <a:gd name="T35" fmla="*/ 28 h 37"/>
                  <a:gd name="T36" fmla="*/ 37 w 51"/>
                  <a:gd name="T37" fmla="*/ 31 h 37"/>
                  <a:gd name="T38" fmla="*/ 37 w 51"/>
                  <a:gd name="T39" fmla="*/ 31 h 37"/>
                  <a:gd name="T40" fmla="*/ 37 w 51"/>
                  <a:gd name="T41" fmla="*/ 28 h 37"/>
                  <a:gd name="T42" fmla="*/ 45 w 51"/>
                  <a:gd name="T43" fmla="*/ 0 h 37"/>
                  <a:gd name="T44" fmla="*/ 51 w 51"/>
                  <a:gd name="T45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1" h="37">
                    <a:moveTo>
                      <a:pt x="51" y="0"/>
                    </a:moveTo>
                    <a:cubicBezTo>
                      <a:pt x="40" y="37"/>
                      <a:pt x="40" y="37"/>
                      <a:pt x="40" y="37"/>
                    </a:cubicBezTo>
                    <a:cubicBezTo>
                      <a:pt x="34" y="37"/>
                      <a:pt x="34" y="37"/>
                      <a:pt x="34" y="37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6" y="10"/>
                      <a:pt x="26" y="9"/>
                      <a:pt x="26" y="7"/>
                    </a:cubicBezTo>
                    <a:cubicBezTo>
                      <a:pt x="25" y="7"/>
                      <a:pt x="25" y="7"/>
                      <a:pt x="25" y="7"/>
                    </a:cubicBezTo>
                    <a:cubicBezTo>
                      <a:pt x="25" y="8"/>
                      <a:pt x="25" y="9"/>
                      <a:pt x="25" y="11"/>
                    </a:cubicBezTo>
                    <a:cubicBezTo>
                      <a:pt x="16" y="37"/>
                      <a:pt x="16" y="37"/>
                      <a:pt x="16" y="37"/>
                    </a:cubicBezTo>
                    <a:cubicBezTo>
                      <a:pt x="11" y="37"/>
                      <a:pt x="11" y="37"/>
                      <a:pt x="11" y="3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13" y="28"/>
                      <a:pt x="13" y="28"/>
                      <a:pt x="13" y="28"/>
                    </a:cubicBezTo>
                    <a:cubicBezTo>
                      <a:pt x="14" y="29"/>
                      <a:pt x="14" y="30"/>
                      <a:pt x="14" y="31"/>
                    </a:cubicBezTo>
                    <a:cubicBezTo>
                      <a:pt x="14" y="31"/>
                      <a:pt x="14" y="31"/>
                      <a:pt x="14" y="31"/>
                    </a:cubicBezTo>
                    <a:cubicBezTo>
                      <a:pt x="14" y="30"/>
                      <a:pt x="14" y="29"/>
                      <a:pt x="15" y="28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36" y="28"/>
                      <a:pt x="36" y="28"/>
                      <a:pt x="36" y="28"/>
                    </a:cubicBezTo>
                    <a:cubicBezTo>
                      <a:pt x="36" y="29"/>
                      <a:pt x="36" y="30"/>
                      <a:pt x="37" y="31"/>
                    </a:cubicBezTo>
                    <a:cubicBezTo>
                      <a:pt x="37" y="31"/>
                      <a:pt x="37" y="31"/>
                      <a:pt x="37" y="31"/>
                    </a:cubicBezTo>
                    <a:cubicBezTo>
                      <a:pt x="37" y="30"/>
                      <a:pt x="37" y="29"/>
                      <a:pt x="37" y="28"/>
                    </a:cubicBezTo>
                    <a:cubicBezTo>
                      <a:pt x="45" y="0"/>
                      <a:pt x="45" y="0"/>
                      <a:pt x="45" y="0"/>
                    </a:cubicBez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Freeform 13"/>
              <p:cNvSpPr>
                <a:spLocks/>
              </p:cNvSpPr>
              <p:nvPr/>
            </p:nvSpPr>
            <p:spPr bwMode="auto">
              <a:xfrm>
                <a:off x="1804988" y="6244431"/>
                <a:ext cx="120650" cy="87313"/>
              </a:xfrm>
              <a:custGeom>
                <a:avLst/>
                <a:gdLst>
                  <a:gd name="T0" fmla="*/ 51 w 51"/>
                  <a:gd name="T1" fmla="*/ 0 h 37"/>
                  <a:gd name="T2" fmla="*/ 40 w 51"/>
                  <a:gd name="T3" fmla="*/ 37 h 37"/>
                  <a:gd name="T4" fmla="*/ 34 w 51"/>
                  <a:gd name="T5" fmla="*/ 37 h 37"/>
                  <a:gd name="T6" fmla="*/ 27 w 51"/>
                  <a:gd name="T7" fmla="*/ 11 h 37"/>
                  <a:gd name="T8" fmla="*/ 26 w 51"/>
                  <a:gd name="T9" fmla="*/ 7 h 37"/>
                  <a:gd name="T10" fmla="*/ 26 w 51"/>
                  <a:gd name="T11" fmla="*/ 7 h 37"/>
                  <a:gd name="T12" fmla="*/ 25 w 51"/>
                  <a:gd name="T13" fmla="*/ 11 h 37"/>
                  <a:gd name="T14" fmla="*/ 17 w 51"/>
                  <a:gd name="T15" fmla="*/ 37 h 37"/>
                  <a:gd name="T16" fmla="*/ 11 w 51"/>
                  <a:gd name="T17" fmla="*/ 37 h 37"/>
                  <a:gd name="T18" fmla="*/ 0 w 51"/>
                  <a:gd name="T19" fmla="*/ 0 h 37"/>
                  <a:gd name="T20" fmla="*/ 6 w 51"/>
                  <a:gd name="T21" fmla="*/ 0 h 37"/>
                  <a:gd name="T22" fmla="*/ 14 w 51"/>
                  <a:gd name="T23" fmla="*/ 28 h 37"/>
                  <a:gd name="T24" fmla="*/ 14 w 51"/>
                  <a:gd name="T25" fmla="*/ 31 h 37"/>
                  <a:gd name="T26" fmla="*/ 15 w 51"/>
                  <a:gd name="T27" fmla="*/ 31 h 37"/>
                  <a:gd name="T28" fmla="*/ 15 w 51"/>
                  <a:gd name="T29" fmla="*/ 28 h 37"/>
                  <a:gd name="T30" fmla="*/ 24 w 51"/>
                  <a:gd name="T31" fmla="*/ 0 h 37"/>
                  <a:gd name="T32" fmla="*/ 29 w 51"/>
                  <a:gd name="T33" fmla="*/ 0 h 37"/>
                  <a:gd name="T34" fmla="*/ 37 w 51"/>
                  <a:gd name="T35" fmla="*/ 28 h 37"/>
                  <a:gd name="T36" fmla="*/ 37 w 51"/>
                  <a:gd name="T37" fmla="*/ 31 h 37"/>
                  <a:gd name="T38" fmla="*/ 37 w 51"/>
                  <a:gd name="T39" fmla="*/ 31 h 37"/>
                  <a:gd name="T40" fmla="*/ 38 w 51"/>
                  <a:gd name="T41" fmla="*/ 28 h 37"/>
                  <a:gd name="T42" fmla="*/ 45 w 51"/>
                  <a:gd name="T43" fmla="*/ 0 h 37"/>
                  <a:gd name="T44" fmla="*/ 51 w 51"/>
                  <a:gd name="T45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1" h="37">
                    <a:moveTo>
                      <a:pt x="51" y="0"/>
                    </a:moveTo>
                    <a:cubicBezTo>
                      <a:pt x="40" y="37"/>
                      <a:pt x="40" y="37"/>
                      <a:pt x="40" y="37"/>
                    </a:cubicBezTo>
                    <a:cubicBezTo>
                      <a:pt x="34" y="37"/>
                      <a:pt x="34" y="37"/>
                      <a:pt x="34" y="37"/>
                    </a:cubicBezTo>
                    <a:cubicBezTo>
                      <a:pt x="27" y="11"/>
                      <a:pt x="27" y="11"/>
                      <a:pt x="27" y="11"/>
                    </a:cubicBezTo>
                    <a:cubicBezTo>
                      <a:pt x="26" y="10"/>
                      <a:pt x="26" y="9"/>
                      <a:pt x="26" y="7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26" y="8"/>
                      <a:pt x="26" y="9"/>
                      <a:pt x="25" y="11"/>
                    </a:cubicBezTo>
                    <a:cubicBezTo>
                      <a:pt x="17" y="37"/>
                      <a:pt x="17" y="37"/>
                      <a:pt x="17" y="37"/>
                    </a:cubicBezTo>
                    <a:cubicBezTo>
                      <a:pt x="11" y="37"/>
                      <a:pt x="11" y="37"/>
                      <a:pt x="11" y="3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14" y="28"/>
                      <a:pt x="14" y="28"/>
                      <a:pt x="14" y="28"/>
                    </a:cubicBezTo>
                    <a:cubicBezTo>
                      <a:pt x="14" y="29"/>
                      <a:pt x="14" y="30"/>
                      <a:pt x="14" y="31"/>
                    </a:cubicBezTo>
                    <a:cubicBezTo>
                      <a:pt x="15" y="31"/>
                      <a:pt x="15" y="31"/>
                      <a:pt x="15" y="31"/>
                    </a:cubicBezTo>
                    <a:cubicBezTo>
                      <a:pt x="15" y="30"/>
                      <a:pt x="15" y="29"/>
                      <a:pt x="15" y="28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37" y="28"/>
                      <a:pt x="37" y="28"/>
                      <a:pt x="37" y="28"/>
                    </a:cubicBezTo>
                    <a:cubicBezTo>
                      <a:pt x="37" y="29"/>
                      <a:pt x="37" y="30"/>
                      <a:pt x="37" y="31"/>
                    </a:cubicBezTo>
                    <a:cubicBezTo>
                      <a:pt x="37" y="31"/>
                      <a:pt x="37" y="31"/>
                      <a:pt x="37" y="31"/>
                    </a:cubicBezTo>
                    <a:cubicBezTo>
                      <a:pt x="38" y="30"/>
                      <a:pt x="38" y="29"/>
                      <a:pt x="38" y="28"/>
                    </a:cubicBezTo>
                    <a:cubicBezTo>
                      <a:pt x="45" y="0"/>
                      <a:pt x="45" y="0"/>
                      <a:pt x="45" y="0"/>
                    </a:cubicBez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Freeform 14"/>
              <p:cNvSpPr>
                <a:spLocks/>
              </p:cNvSpPr>
              <p:nvPr/>
            </p:nvSpPr>
            <p:spPr bwMode="auto">
              <a:xfrm>
                <a:off x="1927225" y="6315869"/>
                <a:ext cx="19050" cy="19050"/>
              </a:xfrm>
              <a:custGeom>
                <a:avLst/>
                <a:gdLst>
                  <a:gd name="T0" fmla="*/ 4 w 8"/>
                  <a:gd name="T1" fmla="*/ 8 h 8"/>
                  <a:gd name="T2" fmla="*/ 2 w 8"/>
                  <a:gd name="T3" fmla="*/ 6 h 8"/>
                  <a:gd name="T4" fmla="*/ 0 w 8"/>
                  <a:gd name="T5" fmla="*/ 4 h 8"/>
                  <a:gd name="T6" fmla="*/ 2 w 8"/>
                  <a:gd name="T7" fmla="*/ 1 h 8"/>
                  <a:gd name="T8" fmla="*/ 4 w 8"/>
                  <a:gd name="T9" fmla="*/ 0 h 8"/>
                  <a:gd name="T10" fmla="*/ 7 w 8"/>
                  <a:gd name="T11" fmla="*/ 1 h 8"/>
                  <a:gd name="T12" fmla="*/ 8 w 8"/>
                  <a:gd name="T13" fmla="*/ 4 h 8"/>
                  <a:gd name="T14" fmla="*/ 7 w 8"/>
                  <a:gd name="T15" fmla="*/ 6 h 8"/>
                  <a:gd name="T16" fmla="*/ 4 w 8"/>
                  <a:gd name="T1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" h="8">
                    <a:moveTo>
                      <a:pt x="4" y="8"/>
                    </a:moveTo>
                    <a:cubicBezTo>
                      <a:pt x="3" y="8"/>
                      <a:pt x="2" y="7"/>
                      <a:pt x="2" y="6"/>
                    </a:cubicBezTo>
                    <a:cubicBezTo>
                      <a:pt x="1" y="6"/>
                      <a:pt x="0" y="5"/>
                      <a:pt x="0" y="4"/>
                    </a:cubicBezTo>
                    <a:cubicBezTo>
                      <a:pt x="0" y="2"/>
                      <a:pt x="1" y="2"/>
                      <a:pt x="2" y="1"/>
                    </a:cubicBezTo>
                    <a:cubicBezTo>
                      <a:pt x="2" y="0"/>
                      <a:pt x="3" y="0"/>
                      <a:pt x="4" y="0"/>
                    </a:cubicBezTo>
                    <a:cubicBezTo>
                      <a:pt x="6" y="0"/>
                      <a:pt x="6" y="0"/>
                      <a:pt x="7" y="1"/>
                    </a:cubicBezTo>
                    <a:cubicBezTo>
                      <a:pt x="8" y="2"/>
                      <a:pt x="8" y="2"/>
                      <a:pt x="8" y="4"/>
                    </a:cubicBezTo>
                    <a:cubicBezTo>
                      <a:pt x="8" y="5"/>
                      <a:pt x="8" y="6"/>
                      <a:pt x="7" y="6"/>
                    </a:cubicBezTo>
                    <a:cubicBezTo>
                      <a:pt x="6" y="7"/>
                      <a:pt x="6" y="8"/>
                      <a:pt x="4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Freeform 15"/>
              <p:cNvSpPr>
                <a:spLocks noEditPoints="1"/>
              </p:cNvSpPr>
              <p:nvPr/>
            </p:nvSpPr>
            <p:spPr bwMode="auto">
              <a:xfrm>
                <a:off x="1965325" y="6241256"/>
                <a:ext cx="77787" cy="131763"/>
              </a:xfrm>
              <a:custGeom>
                <a:avLst/>
                <a:gdLst>
                  <a:gd name="T0" fmla="*/ 33 w 33"/>
                  <a:gd name="T1" fmla="*/ 35 h 55"/>
                  <a:gd name="T2" fmla="*/ 14 w 33"/>
                  <a:gd name="T3" fmla="*/ 55 h 55"/>
                  <a:gd name="T4" fmla="*/ 2 w 33"/>
                  <a:gd name="T5" fmla="*/ 52 h 55"/>
                  <a:gd name="T6" fmla="*/ 2 w 33"/>
                  <a:gd name="T7" fmla="*/ 47 h 55"/>
                  <a:gd name="T8" fmla="*/ 14 w 33"/>
                  <a:gd name="T9" fmla="*/ 50 h 55"/>
                  <a:gd name="T10" fmla="*/ 27 w 33"/>
                  <a:gd name="T11" fmla="*/ 36 h 55"/>
                  <a:gd name="T12" fmla="*/ 27 w 33"/>
                  <a:gd name="T13" fmla="*/ 32 h 55"/>
                  <a:gd name="T14" fmla="*/ 27 w 33"/>
                  <a:gd name="T15" fmla="*/ 32 h 55"/>
                  <a:gd name="T16" fmla="*/ 15 w 33"/>
                  <a:gd name="T17" fmla="*/ 39 h 55"/>
                  <a:gd name="T18" fmla="*/ 4 w 33"/>
                  <a:gd name="T19" fmla="*/ 34 h 55"/>
                  <a:gd name="T20" fmla="*/ 0 w 33"/>
                  <a:gd name="T21" fmla="*/ 21 h 55"/>
                  <a:gd name="T22" fmla="*/ 4 w 33"/>
                  <a:gd name="T23" fmla="*/ 6 h 55"/>
                  <a:gd name="T24" fmla="*/ 16 w 33"/>
                  <a:gd name="T25" fmla="*/ 0 h 55"/>
                  <a:gd name="T26" fmla="*/ 27 w 33"/>
                  <a:gd name="T27" fmla="*/ 6 h 55"/>
                  <a:gd name="T28" fmla="*/ 27 w 33"/>
                  <a:gd name="T29" fmla="*/ 6 h 55"/>
                  <a:gd name="T30" fmla="*/ 27 w 33"/>
                  <a:gd name="T31" fmla="*/ 1 h 55"/>
                  <a:gd name="T32" fmla="*/ 33 w 33"/>
                  <a:gd name="T33" fmla="*/ 1 h 55"/>
                  <a:gd name="T34" fmla="*/ 33 w 33"/>
                  <a:gd name="T35" fmla="*/ 35 h 55"/>
                  <a:gd name="T36" fmla="*/ 27 w 33"/>
                  <a:gd name="T37" fmla="*/ 21 h 55"/>
                  <a:gd name="T38" fmla="*/ 27 w 33"/>
                  <a:gd name="T39" fmla="*/ 16 h 55"/>
                  <a:gd name="T40" fmla="*/ 25 w 33"/>
                  <a:gd name="T41" fmla="*/ 8 h 55"/>
                  <a:gd name="T42" fmla="*/ 17 w 33"/>
                  <a:gd name="T43" fmla="*/ 5 h 55"/>
                  <a:gd name="T44" fmla="*/ 9 w 33"/>
                  <a:gd name="T45" fmla="*/ 9 h 55"/>
                  <a:gd name="T46" fmla="*/ 6 w 33"/>
                  <a:gd name="T47" fmla="*/ 20 h 55"/>
                  <a:gd name="T48" fmla="*/ 9 w 33"/>
                  <a:gd name="T49" fmla="*/ 30 h 55"/>
                  <a:gd name="T50" fmla="*/ 16 w 33"/>
                  <a:gd name="T51" fmla="*/ 34 h 55"/>
                  <a:gd name="T52" fmla="*/ 24 w 33"/>
                  <a:gd name="T53" fmla="*/ 30 h 55"/>
                  <a:gd name="T54" fmla="*/ 27 w 33"/>
                  <a:gd name="T55" fmla="*/ 21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3" h="55">
                    <a:moveTo>
                      <a:pt x="33" y="35"/>
                    </a:moveTo>
                    <a:cubicBezTo>
                      <a:pt x="33" y="48"/>
                      <a:pt x="27" y="55"/>
                      <a:pt x="14" y="55"/>
                    </a:cubicBezTo>
                    <a:cubicBezTo>
                      <a:pt x="10" y="55"/>
                      <a:pt x="6" y="54"/>
                      <a:pt x="2" y="52"/>
                    </a:cubicBezTo>
                    <a:cubicBezTo>
                      <a:pt x="2" y="47"/>
                      <a:pt x="2" y="47"/>
                      <a:pt x="2" y="47"/>
                    </a:cubicBezTo>
                    <a:cubicBezTo>
                      <a:pt x="6" y="49"/>
                      <a:pt x="10" y="50"/>
                      <a:pt x="14" y="50"/>
                    </a:cubicBezTo>
                    <a:cubicBezTo>
                      <a:pt x="23" y="50"/>
                      <a:pt x="27" y="45"/>
                      <a:pt x="27" y="36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5" y="36"/>
                      <a:pt x="20" y="39"/>
                      <a:pt x="15" y="39"/>
                    </a:cubicBezTo>
                    <a:cubicBezTo>
                      <a:pt x="10" y="39"/>
                      <a:pt x="7" y="37"/>
                      <a:pt x="4" y="34"/>
                    </a:cubicBezTo>
                    <a:cubicBezTo>
                      <a:pt x="1" y="31"/>
                      <a:pt x="0" y="26"/>
                      <a:pt x="0" y="21"/>
                    </a:cubicBezTo>
                    <a:cubicBezTo>
                      <a:pt x="0" y="15"/>
                      <a:pt x="1" y="10"/>
                      <a:pt x="4" y="6"/>
                    </a:cubicBezTo>
                    <a:cubicBezTo>
                      <a:pt x="7" y="2"/>
                      <a:pt x="11" y="0"/>
                      <a:pt x="16" y="0"/>
                    </a:cubicBezTo>
                    <a:cubicBezTo>
                      <a:pt x="21" y="0"/>
                      <a:pt x="25" y="2"/>
                      <a:pt x="27" y="6"/>
                    </a:cubicBezTo>
                    <a:cubicBezTo>
                      <a:pt x="27" y="6"/>
                      <a:pt x="27" y="6"/>
                      <a:pt x="27" y="6"/>
                    </a:cubicBezTo>
                    <a:cubicBezTo>
                      <a:pt x="27" y="1"/>
                      <a:pt x="27" y="1"/>
                      <a:pt x="27" y="1"/>
                    </a:cubicBezTo>
                    <a:cubicBezTo>
                      <a:pt x="33" y="1"/>
                      <a:pt x="33" y="1"/>
                      <a:pt x="33" y="1"/>
                    </a:cubicBezTo>
                    <a:lnTo>
                      <a:pt x="33" y="35"/>
                    </a:lnTo>
                    <a:close/>
                    <a:moveTo>
                      <a:pt x="27" y="21"/>
                    </a:moveTo>
                    <a:cubicBezTo>
                      <a:pt x="27" y="16"/>
                      <a:pt x="27" y="16"/>
                      <a:pt x="27" y="16"/>
                    </a:cubicBezTo>
                    <a:cubicBezTo>
                      <a:pt x="27" y="13"/>
                      <a:pt x="26" y="11"/>
                      <a:pt x="25" y="8"/>
                    </a:cubicBezTo>
                    <a:cubicBezTo>
                      <a:pt x="23" y="6"/>
                      <a:pt x="20" y="5"/>
                      <a:pt x="17" y="5"/>
                    </a:cubicBezTo>
                    <a:cubicBezTo>
                      <a:pt x="14" y="5"/>
                      <a:pt x="11" y="7"/>
                      <a:pt x="9" y="9"/>
                    </a:cubicBezTo>
                    <a:cubicBezTo>
                      <a:pt x="7" y="12"/>
                      <a:pt x="6" y="16"/>
                      <a:pt x="6" y="20"/>
                    </a:cubicBezTo>
                    <a:cubicBezTo>
                      <a:pt x="6" y="24"/>
                      <a:pt x="7" y="28"/>
                      <a:pt x="9" y="30"/>
                    </a:cubicBezTo>
                    <a:cubicBezTo>
                      <a:pt x="11" y="32"/>
                      <a:pt x="13" y="34"/>
                      <a:pt x="16" y="34"/>
                    </a:cubicBezTo>
                    <a:cubicBezTo>
                      <a:pt x="20" y="34"/>
                      <a:pt x="22" y="33"/>
                      <a:pt x="24" y="30"/>
                    </a:cubicBezTo>
                    <a:cubicBezTo>
                      <a:pt x="26" y="28"/>
                      <a:pt x="27" y="25"/>
                      <a:pt x="27" y="2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Freeform 16"/>
              <p:cNvSpPr>
                <a:spLocks/>
              </p:cNvSpPr>
              <p:nvPr/>
            </p:nvSpPr>
            <p:spPr bwMode="auto">
              <a:xfrm>
                <a:off x="2071688" y="6244431"/>
                <a:ext cx="44450" cy="87313"/>
              </a:xfrm>
              <a:custGeom>
                <a:avLst/>
                <a:gdLst>
                  <a:gd name="T0" fmla="*/ 19 w 19"/>
                  <a:gd name="T1" fmla="*/ 6 h 37"/>
                  <a:gd name="T2" fmla="*/ 15 w 19"/>
                  <a:gd name="T3" fmla="*/ 5 h 37"/>
                  <a:gd name="T4" fmla="*/ 8 w 19"/>
                  <a:gd name="T5" fmla="*/ 9 h 37"/>
                  <a:gd name="T6" fmla="*/ 6 w 19"/>
                  <a:gd name="T7" fmla="*/ 18 h 37"/>
                  <a:gd name="T8" fmla="*/ 6 w 19"/>
                  <a:gd name="T9" fmla="*/ 37 h 37"/>
                  <a:gd name="T10" fmla="*/ 0 w 19"/>
                  <a:gd name="T11" fmla="*/ 37 h 37"/>
                  <a:gd name="T12" fmla="*/ 0 w 19"/>
                  <a:gd name="T13" fmla="*/ 0 h 37"/>
                  <a:gd name="T14" fmla="*/ 6 w 19"/>
                  <a:gd name="T15" fmla="*/ 0 h 37"/>
                  <a:gd name="T16" fmla="*/ 6 w 19"/>
                  <a:gd name="T17" fmla="*/ 8 h 37"/>
                  <a:gd name="T18" fmla="*/ 6 w 19"/>
                  <a:gd name="T19" fmla="*/ 8 h 37"/>
                  <a:gd name="T20" fmla="*/ 10 w 19"/>
                  <a:gd name="T21" fmla="*/ 2 h 37"/>
                  <a:gd name="T22" fmla="*/ 16 w 19"/>
                  <a:gd name="T23" fmla="*/ 0 h 37"/>
                  <a:gd name="T24" fmla="*/ 19 w 19"/>
                  <a:gd name="T25" fmla="*/ 0 h 37"/>
                  <a:gd name="T26" fmla="*/ 19 w 19"/>
                  <a:gd name="T27" fmla="*/ 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9" h="37">
                    <a:moveTo>
                      <a:pt x="19" y="6"/>
                    </a:moveTo>
                    <a:cubicBezTo>
                      <a:pt x="18" y="5"/>
                      <a:pt x="17" y="5"/>
                      <a:pt x="15" y="5"/>
                    </a:cubicBezTo>
                    <a:cubicBezTo>
                      <a:pt x="12" y="5"/>
                      <a:pt x="10" y="6"/>
                      <a:pt x="8" y="9"/>
                    </a:cubicBezTo>
                    <a:cubicBezTo>
                      <a:pt x="7" y="11"/>
                      <a:pt x="6" y="14"/>
                      <a:pt x="6" y="18"/>
                    </a:cubicBezTo>
                    <a:cubicBezTo>
                      <a:pt x="6" y="37"/>
                      <a:pt x="6" y="37"/>
                      <a:pt x="6" y="37"/>
                    </a:cubicBezTo>
                    <a:cubicBezTo>
                      <a:pt x="0" y="37"/>
                      <a:pt x="0" y="37"/>
                      <a:pt x="0" y="3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7" y="5"/>
                      <a:pt x="8" y="3"/>
                      <a:pt x="10" y="2"/>
                    </a:cubicBezTo>
                    <a:cubicBezTo>
                      <a:pt x="12" y="0"/>
                      <a:pt x="14" y="0"/>
                      <a:pt x="16" y="0"/>
                    </a:cubicBezTo>
                    <a:cubicBezTo>
                      <a:pt x="17" y="0"/>
                      <a:pt x="18" y="0"/>
                      <a:pt x="19" y="0"/>
                    </a:cubicBezTo>
                    <a:lnTo>
                      <a:pt x="19" y="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Freeform 17"/>
              <p:cNvSpPr>
                <a:spLocks/>
              </p:cNvSpPr>
              <p:nvPr/>
            </p:nvSpPr>
            <p:spPr bwMode="auto">
              <a:xfrm>
                <a:off x="2130425" y="6244431"/>
                <a:ext cx="71437" cy="90488"/>
              </a:xfrm>
              <a:custGeom>
                <a:avLst/>
                <a:gdLst>
                  <a:gd name="T0" fmla="*/ 30 w 30"/>
                  <a:gd name="T1" fmla="*/ 37 h 38"/>
                  <a:gd name="T2" fmla="*/ 24 w 30"/>
                  <a:gd name="T3" fmla="*/ 37 h 38"/>
                  <a:gd name="T4" fmla="*/ 24 w 30"/>
                  <a:gd name="T5" fmla="*/ 31 h 38"/>
                  <a:gd name="T6" fmla="*/ 24 w 30"/>
                  <a:gd name="T7" fmla="*/ 31 h 38"/>
                  <a:gd name="T8" fmla="*/ 13 w 30"/>
                  <a:gd name="T9" fmla="*/ 38 h 38"/>
                  <a:gd name="T10" fmla="*/ 0 w 30"/>
                  <a:gd name="T11" fmla="*/ 22 h 38"/>
                  <a:gd name="T12" fmla="*/ 0 w 30"/>
                  <a:gd name="T13" fmla="*/ 0 h 38"/>
                  <a:gd name="T14" fmla="*/ 5 w 30"/>
                  <a:gd name="T15" fmla="*/ 0 h 38"/>
                  <a:gd name="T16" fmla="*/ 5 w 30"/>
                  <a:gd name="T17" fmla="*/ 21 h 38"/>
                  <a:gd name="T18" fmla="*/ 14 w 30"/>
                  <a:gd name="T19" fmla="*/ 33 h 38"/>
                  <a:gd name="T20" fmla="*/ 21 w 30"/>
                  <a:gd name="T21" fmla="*/ 30 h 38"/>
                  <a:gd name="T22" fmla="*/ 24 w 30"/>
                  <a:gd name="T23" fmla="*/ 21 h 38"/>
                  <a:gd name="T24" fmla="*/ 24 w 30"/>
                  <a:gd name="T25" fmla="*/ 0 h 38"/>
                  <a:gd name="T26" fmla="*/ 30 w 30"/>
                  <a:gd name="T27" fmla="*/ 0 h 38"/>
                  <a:gd name="T28" fmla="*/ 30 w 30"/>
                  <a:gd name="T29" fmla="*/ 3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0" h="38">
                    <a:moveTo>
                      <a:pt x="30" y="37"/>
                    </a:moveTo>
                    <a:cubicBezTo>
                      <a:pt x="24" y="37"/>
                      <a:pt x="24" y="37"/>
                      <a:pt x="24" y="37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2" y="35"/>
                      <a:pt x="18" y="38"/>
                      <a:pt x="13" y="38"/>
                    </a:cubicBezTo>
                    <a:cubicBezTo>
                      <a:pt x="4" y="38"/>
                      <a:pt x="0" y="32"/>
                      <a:pt x="0" y="2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9"/>
                      <a:pt x="8" y="33"/>
                      <a:pt x="14" y="33"/>
                    </a:cubicBezTo>
                    <a:cubicBezTo>
                      <a:pt x="17" y="33"/>
                      <a:pt x="19" y="32"/>
                      <a:pt x="21" y="30"/>
                    </a:cubicBezTo>
                    <a:cubicBezTo>
                      <a:pt x="23" y="27"/>
                      <a:pt x="24" y="25"/>
                      <a:pt x="24" y="21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30" y="0"/>
                      <a:pt x="30" y="0"/>
                      <a:pt x="30" y="0"/>
                    </a:cubicBezTo>
                    <a:lnTo>
                      <a:pt x="30" y="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4" name="Freeform 18"/>
              <p:cNvSpPr>
                <a:spLocks noEditPoints="1"/>
              </p:cNvSpPr>
              <p:nvPr/>
            </p:nvSpPr>
            <p:spPr bwMode="auto">
              <a:xfrm>
                <a:off x="2230438" y="6241256"/>
                <a:ext cx="77787" cy="131763"/>
              </a:xfrm>
              <a:custGeom>
                <a:avLst/>
                <a:gdLst>
                  <a:gd name="T0" fmla="*/ 6 w 33"/>
                  <a:gd name="T1" fmla="*/ 32 h 55"/>
                  <a:gd name="T2" fmla="*/ 6 w 33"/>
                  <a:gd name="T3" fmla="*/ 32 h 55"/>
                  <a:gd name="T4" fmla="*/ 6 w 33"/>
                  <a:gd name="T5" fmla="*/ 55 h 55"/>
                  <a:gd name="T6" fmla="*/ 0 w 33"/>
                  <a:gd name="T7" fmla="*/ 55 h 55"/>
                  <a:gd name="T8" fmla="*/ 0 w 33"/>
                  <a:gd name="T9" fmla="*/ 1 h 55"/>
                  <a:gd name="T10" fmla="*/ 6 w 33"/>
                  <a:gd name="T11" fmla="*/ 1 h 55"/>
                  <a:gd name="T12" fmla="*/ 6 w 33"/>
                  <a:gd name="T13" fmla="*/ 8 h 55"/>
                  <a:gd name="T14" fmla="*/ 6 w 33"/>
                  <a:gd name="T15" fmla="*/ 8 h 55"/>
                  <a:gd name="T16" fmla="*/ 18 w 33"/>
                  <a:gd name="T17" fmla="*/ 0 h 55"/>
                  <a:gd name="T18" fmla="*/ 29 w 33"/>
                  <a:gd name="T19" fmla="*/ 5 h 55"/>
                  <a:gd name="T20" fmla="*/ 33 w 33"/>
                  <a:gd name="T21" fmla="*/ 18 h 55"/>
                  <a:gd name="T22" fmla="*/ 29 w 33"/>
                  <a:gd name="T23" fmla="*/ 33 h 55"/>
                  <a:gd name="T24" fmla="*/ 17 w 33"/>
                  <a:gd name="T25" fmla="*/ 39 h 55"/>
                  <a:gd name="T26" fmla="*/ 6 w 33"/>
                  <a:gd name="T27" fmla="*/ 32 h 55"/>
                  <a:gd name="T28" fmla="*/ 6 w 33"/>
                  <a:gd name="T29" fmla="*/ 18 h 55"/>
                  <a:gd name="T30" fmla="*/ 6 w 33"/>
                  <a:gd name="T31" fmla="*/ 23 h 55"/>
                  <a:gd name="T32" fmla="*/ 8 w 33"/>
                  <a:gd name="T33" fmla="*/ 31 h 55"/>
                  <a:gd name="T34" fmla="*/ 16 w 33"/>
                  <a:gd name="T35" fmla="*/ 34 h 55"/>
                  <a:gd name="T36" fmla="*/ 24 w 33"/>
                  <a:gd name="T37" fmla="*/ 30 h 55"/>
                  <a:gd name="T38" fmla="*/ 27 w 33"/>
                  <a:gd name="T39" fmla="*/ 18 h 55"/>
                  <a:gd name="T40" fmla="*/ 24 w 33"/>
                  <a:gd name="T41" fmla="*/ 9 h 55"/>
                  <a:gd name="T42" fmla="*/ 17 w 33"/>
                  <a:gd name="T43" fmla="*/ 5 h 55"/>
                  <a:gd name="T44" fmla="*/ 9 w 33"/>
                  <a:gd name="T45" fmla="*/ 9 h 55"/>
                  <a:gd name="T46" fmla="*/ 6 w 33"/>
                  <a:gd name="T47" fmla="*/ 18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3" h="55">
                    <a:moveTo>
                      <a:pt x="6" y="32"/>
                    </a:moveTo>
                    <a:cubicBezTo>
                      <a:pt x="6" y="32"/>
                      <a:pt x="6" y="32"/>
                      <a:pt x="6" y="32"/>
                    </a:cubicBezTo>
                    <a:cubicBezTo>
                      <a:pt x="6" y="55"/>
                      <a:pt x="6" y="55"/>
                      <a:pt x="6" y="55"/>
                    </a:cubicBezTo>
                    <a:cubicBezTo>
                      <a:pt x="0" y="55"/>
                      <a:pt x="0" y="55"/>
                      <a:pt x="0" y="55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9" y="3"/>
                      <a:pt x="13" y="0"/>
                      <a:pt x="18" y="0"/>
                    </a:cubicBezTo>
                    <a:cubicBezTo>
                      <a:pt x="23" y="0"/>
                      <a:pt x="27" y="2"/>
                      <a:pt x="29" y="5"/>
                    </a:cubicBezTo>
                    <a:cubicBezTo>
                      <a:pt x="32" y="9"/>
                      <a:pt x="33" y="13"/>
                      <a:pt x="33" y="18"/>
                    </a:cubicBezTo>
                    <a:cubicBezTo>
                      <a:pt x="33" y="25"/>
                      <a:pt x="32" y="29"/>
                      <a:pt x="29" y="33"/>
                    </a:cubicBezTo>
                    <a:cubicBezTo>
                      <a:pt x="26" y="37"/>
                      <a:pt x="22" y="39"/>
                      <a:pt x="17" y="39"/>
                    </a:cubicBezTo>
                    <a:cubicBezTo>
                      <a:pt x="12" y="39"/>
                      <a:pt x="8" y="37"/>
                      <a:pt x="6" y="32"/>
                    </a:cubicBezTo>
                    <a:close/>
                    <a:moveTo>
                      <a:pt x="6" y="18"/>
                    </a:moveTo>
                    <a:cubicBezTo>
                      <a:pt x="6" y="23"/>
                      <a:pt x="6" y="23"/>
                      <a:pt x="6" y="23"/>
                    </a:cubicBezTo>
                    <a:cubicBezTo>
                      <a:pt x="6" y="26"/>
                      <a:pt x="7" y="28"/>
                      <a:pt x="8" y="31"/>
                    </a:cubicBezTo>
                    <a:cubicBezTo>
                      <a:pt x="10" y="33"/>
                      <a:pt x="13" y="34"/>
                      <a:pt x="16" y="34"/>
                    </a:cubicBezTo>
                    <a:cubicBezTo>
                      <a:pt x="19" y="34"/>
                      <a:pt x="22" y="32"/>
                      <a:pt x="24" y="30"/>
                    </a:cubicBezTo>
                    <a:cubicBezTo>
                      <a:pt x="26" y="27"/>
                      <a:pt x="27" y="23"/>
                      <a:pt x="27" y="18"/>
                    </a:cubicBezTo>
                    <a:cubicBezTo>
                      <a:pt x="27" y="14"/>
                      <a:pt x="26" y="11"/>
                      <a:pt x="24" y="9"/>
                    </a:cubicBezTo>
                    <a:cubicBezTo>
                      <a:pt x="23" y="7"/>
                      <a:pt x="20" y="5"/>
                      <a:pt x="17" y="5"/>
                    </a:cubicBezTo>
                    <a:cubicBezTo>
                      <a:pt x="13" y="5"/>
                      <a:pt x="11" y="7"/>
                      <a:pt x="9" y="9"/>
                    </a:cubicBezTo>
                    <a:cubicBezTo>
                      <a:pt x="7" y="11"/>
                      <a:pt x="6" y="14"/>
                      <a:pt x="6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Freeform 19"/>
              <p:cNvSpPr>
                <a:spLocks noEditPoints="1"/>
              </p:cNvSpPr>
              <p:nvPr/>
            </p:nvSpPr>
            <p:spPr bwMode="auto">
              <a:xfrm>
                <a:off x="2330450" y="6241256"/>
                <a:ext cx="77787" cy="131763"/>
              </a:xfrm>
              <a:custGeom>
                <a:avLst/>
                <a:gdLst>
                  <a:gd name="T0" fmla="*/ 6 w 33"/>
                  <a:gd name="T1" fmla="*/ 32 h 55"/>
                  <a:gd name="T2" fmla="*/ 5 w 33"/>
                  <a:gd name="T3" fmla="*/ 32 h 55"/>
                  <a:gd name="T4" fmla="*/ 5 w 33"/>
                  <a:gd name="T5" fmla="*/ 55 h 55"/>
                  <a:gd name="T6" fmla="*/ 0 w 33"/>
                  <a:gd name="T7" fmla="*/ 55 h 55"/>
                  <a:gd name="T8" fmla="*/ 0 w 33"/>
                  <a:gd name="T9" fmla="*/ 1 h 55"/>
                  <a:gd name="T10" fmla="*/ 5 w 33"/>
                  <a:gd name="T11" fmla="*/ 1 h 55"/>
                  <a:gd name="T12" fmla="*/ 5 w 33"/>
                  <a:gd name="T13" fmla="*/ 8 h 55"/>
                  <a:gd name="T14" fmla="*/ 6 w 33"/>
                  <a:gd name="T15" fmla="*/ 8 h 55"/>
                  <a:gd name="T16" fmla="*/ 18 w 33"/>
                  <a:gd name="T17" fmla="*/ 0 h 55"/>
                  <a:gd name="T18" fmla="*/ 29 w 33"/>
                  <a:gd name="T19" fmla="*/ 5 h 55"/>
                  <a:gd name="T20" fmla="*/ 33 w 33"/>
                  <a:gd name="T21" fmla="*/ 18 h 55"/>
                  <a:gd name="T22" fmla="*/ 29 w 33"/>
                  <a:gd name="T23" fmla="*/ 33 h 55"/>
                  <a:gd name="T24" fmla="*/ 16 w 33"/>
                  <a:gd name="T25" fmla="*/ 39 h 55"/>
                  <a:gd name="T26" fmla="*/ 6 w 33"/>
                  <a:gd name="T27" fmla="*/ 32 h 55"/>
                  <a:gd name="T28" fmla="*/ 5 w 33"/>
                  <a:gd name="T29" fmla="*/ 18 h 55"/>
                  <a:gd name="T30" fmla="*/ 5 w 33"/>
                  <a:gd name="T31" fmla="*/ 23 h 55"/>
                  <a:gd name="T32" fmla="*/ 8 w 33"/>
                  <a:gd name="T33" fmla="*/ 31 h 55"/>
                  <a:gd name="T34" fmla="*/ 16 w 33"/>
                  <a:gd name="T35" fmla="*/ 34 h 55"/>
                  <a:gd name="T36" fmla="*/ 24 w 33"/>
                  <a:gd name="T37" fmla="*/ 30 h 55"/>
                  <a:gd name="T38" fmla="*/ 27 w 33"/>
                  <a:gd name="T39" fmla="*/ 18 h 55"/>
                  <a:gd name="T40" fmla="*/ 24 w 33"/>
                  <a:gd name="T41" fmla="*/ 9 h 55"/>
                  <a:gd name="T42" fmla="*/ 17 w 33"/>
                  <a:gd name="T43" fmla="*/ 5 h 55"/>
                  <a:gd name="T44" fmla="*/ 8 w 33"/>
                  <a:gd name="T45" fmla="*/ 9 h 55"/>
                  <a:gd name="T46" fmla="*/ 5 w 33"/>
                  <a:gd name="T47" fmla="*/ 18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3" h="55">
                    <a:moveTo>
                      <a:pt x="6" y="32"/>
                    </a:moveTo>
                    <a:cubicBezTo>
                      <a:pt x="5" y="32"/>
                      <a:pt x="5" y="32"/>
                      <a:pt x="5" y="32"/>
                    </a:cubicBezTo>
                    <a:cubicBezTo>
                      <a:pt x="5" y="55"/>
                      <a:pt x="5" y="55"/>
                      <a:pt x="5" y="55"/>
                    </a:cubicBezTo>
                    <a:cubicBezTo>
                      <a:pt x="0" y="55"/>
                      <a:pt x="0" y="55"/>
                      <a:pt x="0" y="55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8" y="3"/>
                      <a:pt x="13" y="0"/>
                      <a:pt x="18" y="0"/>
                    </a:cubicBezTo>
                    <a:cubicBezTo>
                      <a:pt x="23" y="0"/>
                      <a:pt x="26" y="2"/>
                      <a:pt x="29" y="5"/>
                    </a:cubicBezTo>
                    <a:cubicBezTo>
                      <a:pt x="32" y="9"/>
                      <a:pt x="33" y="13"/>
                      <a:pt x="33" y="18"/>
                    </a:cubicBezTo>
                    <a:cubicBezTo>
                      <a:pt x="33" y="25"/>
                      <a:pt x="32" y="29"/>
                      <a:pt x="29" y="33"/>
                    </a:cubicBezTo>
                    <a:cubicBezTo>
                      <a:pt x="26" y="37"/>
                      <a:pt x="22" y="39"/>
                      <a:pt x="16" y="39"/>
                    </a:cubicBezTo>
                    <a:cubicBezTo>
                      <a:pt x="12" y="39"/>
                      <a:pt x="8" y="37"/>
                      <a:pt x="6" y="32"/>
                    </a:cubicBezTo>
                    <a:close/>
                    <a:moveTo>
                      <a:pt x="5" y="18"/>
                    </a:moveTo>
                    <a:cubicBezTo>
                      <a:pt x="5" y="23"/>
                      <a:pt x="5" y="23"/>
                      <a:pt x="5" y="23"/>
                    </a:cubicBezTo>
                    <a:cubicBezTo>
                      <a:pt x="5" y="26"/>
                      <a:pt x="6" y="28"/>
                      <a:pt x="8" y="31"/>
                    </a:cubicBezTo>
                    <a:cubicBezTo>
                      <a:pt x="10" y="33"/>
                      <a:pt x="13" y="34"/>
                      <a:pt x="16" y="34"/>
                    </a:cubicBezTo>
                    <a:cubicBezTo>
                      <a:pt x="19" y="34"/>
                      <a:pt x="22" y="32"/>
                      <a:pt x="24" y="30"/>
                    </a:cubicBezTo>
                    <a:cubicBezTo>
                      <a:pt x="26" y="27"/>
                      <a:pt x="27" y="23"/>
                      <a:pt x="27" y="18"/>
                    </a:cubicBezTo>
                    <a:cubicBezTo>
                      <a:pt x="27" y="14"/>
                      <a:pt x="26" y="11"/>
                      <a:pt x="24" y="9"/>
                    </a:cubicBezTo>
                    <a:cubicBezTo>
                      <a:pt x="22" y="7"/>
                      <a:pt x="20" y="5"/>
                      <a:pt x="17" y="5"/>
                    </a:cubicBezTo>
                    <a:cubicBezTo>
                      <a:pt x="13" y="5"/>
                      <a:pt x="11" y="7"/>
                      <a:pt x="8" y="9"/>
                    </a:cubicBezTo>
                    <a:cubicBezTo>
                      <a:pt x="6" y="11"/>
                      <a:pt x="5" y="14"/>
                      <a:pt x="5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6" name="Freeform 20"/>
              <p:cNvSpPr>
                <a:spLocks noEditPoints="1"/>
              </p:cNvSpPr>
              <p:nvPr/>
            </p:nvSpPr>
            <p:spPr bwMode="auto">
              <a:xfrm>
                <a:off x="2425700" y="6241256"/>
                <a:ext cx="84137" cy="93663"/>
              </a:xfrm>
              <a:custGeom>
                <a:avLst/>
                <a:gdLst>
                  <a:gd name="T0" fmla="*/ 18 w 36"/>
                  <a:gd name="T1" fmla="*/ 39 h 39"/>
                  <a:gd name="T2" fmla="*/ 5 w 36"/>
                  <a:gd name="T3" fmla="*/ 33 h 39"/>
                  <a:gd name="T4" fmla="*/ 0 w 36"/>
                  <a:gd name="T5" fmla="*/ 20 h 39"/>
                  <a:gd name="T6" fmla="*/ 5 w 36"/>
                  <a:gd name="T7" fmla="*/ 6 h 39"/>
                  <a:gd name="T8" fmla="*/ 18 w 36"/>
                  <a:gd name="T9" fmla="*/ 0 h 39"/>
                  <a:gd name="T10" fmla="*/ 31 w 36"/>
                  <a:gd name="T11" fmla="*/ 5 h 39"/>
                  <a:gd name="T12" fmla="*/ 36 w 36"/>
                  <a:gd name="T13" fmla="*/ 19 h 39"/>
                  <a:gd name="T14" fmla="*/ 31 w 36"/>
                  <a:gd name="T15" fmla="*/ 33 h 39"/>
                  <a:gd name="T16" fmla="*/ 18 w 36"/>
                  <a:gd name="T17" fmla="*/ 39 h 39"/>
                  <a:gd name="T18" fmla="*/ 18 w 36"/>
                  <a:gd name="T19" fmla="*/ 5 h 39"/>
                  <a:gd name="T20" fmla="*/ 9 w 36"/>
                  <a:gd name="T21" fmla="*/ 9 h 39"/>
                  <a:gd name="T22" fmla="*/ 6 w 36"/>
                  <a:gd name="T23" fmla="*/ 20 h 39"/>
                  <a:gd name="T24" fmla="*/ 9 w 36"/>
                  <a:gd name="T25" fmla="*/ 30 h 39"/>
                  <a:gd name="T26" fmla="*/ 18 w 36"/>
                  <a:gd name="T27" fmla="*/ 34 h 39"/>
                  <a:gd name="T28" fmla="*/ 27 w 36"/>
                  <a:gd name="T29" fmla="*/ 30 h 39"/>
                  <a:gd name="T30" fmla="*/ 30 w 36"/>
                  <a:gd name="T31" fmla="*/ 20 h 39"/>
                  <a:gd name="T32" fmla="*/ 27 w 36"/>
                  <a:gd name="T33" fmla="*/ 9 h 39"/>
                  <a:gd name="T34" fmla="*/ 18 w 36"/>
                  <a:gd name="T35" fmla="*/ 5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6" h="39">
                    <a:moveTo>
                      <a:pt x="18" y="39"/>
                    </a:moveTo>
                    <a:cubicBezTo>
                      <a:pt x="12" y="39"/>
                      <a:pt x="8" y="37"/>
                      <a:pt x="5" y="33"/>
                    </a:cubicBezTo>
                    <a:cubicBezTo>
                      <a:pt x="2" y="30"/>
                      <a:pt x="0" y="26"/>
                      <a:pt x="0" y="20"/>
                    </a:cubicBezTo>
                    <a:cubicBezTo>
                      <a:pt x="0" y="14"/>
                      <a:pt x="2" y="9"/>
                      <a:pt x="5" y="6"/>
                    </a:cubicBezTo>
                    <a:cubicBezTo>
                      <a:pt x="8" y="2"/>
                      <a:pt x="13" y="0"/>
                      <a:pt x="18" y="0"/>
                    </a:cubicBezTo>
                    <a:cubicBezTo>
                      <a:pt x="24" y="0"/>
                      <a:pt x="28" y="2"/>
                      <a:pt x="31" y="5"/>
                    </a:cubicBezTo>
                    <a:cubicBezTo>
                      <a:pt x="34" y="9"/>
                      <a:pt x="36" y="13"/>
                      <a:pt x="36" y="19"/>
                    </a:cubicBezTo>
                    <a:cubicBezTo>
                      <a:pt x="36" y="25"/>
                      <a:pt x="34" y="30"/>
                      <a:pt x="31" y="33"/>
                    </a:cubicBezTo>
                    <a:cubicBezTo>
                      <a:pt x="28" y="37"/>
                      <a:pt x="23" y="39"/>
                      <a:pt x="18" y="39"/>
                    </a:cubicBezTo>
                    <a:close/>
                    <a:moveTo>
                      <a:pt x="18" y="5"/>
                    </a:moveTo>
                    <a:cubicBezTo>
                      <a:pt x="14" y="5"/>
                      <a:pt x="11" y="7"/>
                      <a:pt x="9" y="9"/>
                    </a:cubicBezTo>
                    <a:cubicBezTo>
                      <a:pt x="7" y="12"/>
                      <a:pt x="6" y="15"/>
                      <a:pt x="6" y="20"/>
                    </a:cubicBezTo>
                    <a:cubicBezTo>
                      <a:pt x="6" y="24"/>
                      <a:pt x="7" y="27"/>
                      <a:pt x="9" y="30"/>
                    </a:cubicBezTo>
                    <a:cubicBezTo>
                      <a:pt x="11" y="32"/>
                      <a:pt x="14" y="34"/>
                      <a:pt x="18" y="34"/>
                    </a:cubicBezTo>
                    <a:cubicBezTo>
                      <a:pt x="22" y="34"/>
                      <a:pt x="25" y="32"/>
                      <a:pt x="27" y="30"/>
                    </a:cubicBezTo>
                    <a:cubicBezTo>
                      <a:pt x="29" y="28"/>
                      <a:pt x="30" y="24"/>
                      <a:pt x="30" y="20"/>
                    </a:cubicBezTo>
                    <a:cubicBezTo>
                      <a:pt x="30" y="15"/>
                      <a:pt x="29" y="12"/>
                      <a:pt x="27" y="9"/>
                    </a:cubicBezTo>
                    <a:cubicBezTo>
                      <a:pt x="25" y="7"/>
                      <a:pt x="22" y="5"/>
                      <a:pt x="18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Freeform 21"/>
              <p:cNvSpPr>
                <a:spLocks/>
              </p:cNvSpPr>
              <p:nvPr/>
            </p:nvSpPr>
            <p:spPr bwMode="auto">
              <a:xfrm>
                <a:off x="2527300" y="6241256"/>
                <a:ext cx="55562" cy="93663"/>
              </a:xfrm>
              <a:custGeom>
                <a:avLst/>
                <a:gdLst>
                  <a:gd name="T0" fmla="*/ 0 w 24"/>
                  <a:gd name="T1" fmla="*/ 36 h 39"/>
                  <a:gd name="T2" fmla="*/ 0 w 24"/>
                  <a:gd name="T3" fmla="*/ 30 h 39"/>
                  <a:gd name="T4" fmla="*/ 10 w 24"/>
                  <a:gd name="T5" fmla="*/ 34 h 39"/>
                  <a:gd name="T6" fmla="*/ 18 w 24"/>
                  <a:gd name="T7" fmla="*/ 29 h 39"/>
                  <a:gd name="T8" fmla="*/ 17 w 24"/>
                  <a:gd name="T9" fmla="*/ 26 h 39"/>
                  <a:gd name="T10" fmla="*/ 16 w 24"/>
                  <a:gd name="T11" fmla="*/ 24 h 39"/>
                  <a:gd name="T12" fmla="*/ 13 w 24"/>
                  <a:gd name="T13" fmla="*/ 23 h 39"/>
                  <a:gd name="T14" fmla="*/ 10 w 24"/>
                  <a:gd name="T15" fmla="*/ 22 h 39"/>
                  <a:gd name="T16" fmla="*/ 5 w 24"/>
                  <a:gd name="T17" fmla="*/ 20 h 39"/>
                  <a:gd name="T18" fmla="*/ 2 w 24"/>
                  <a:gd name="T19" fmla="*/ 17 h 39"/>
                  <a:gd name="T20" fmla="*/ 1 w 24"/>
                  <a:gd name="T21" fmla="*/ 15 h 39"/>
                  <a:gd name="T22" fmla="*/ 0 w 24"/>
                  <a:gd name="T23" fmla="*/ 11 h 39"/>
                  <a:gd name="T24" fmla="*/ 1 w 24"/>
                  <a:gd name="T25" fmla="*/ 6 h 39"/>
                  <a:gd name="T26" fmla="*/ 4 w 24"/>
                  <a:gd name="T27" fmla="*/ 3 h 39"/>
                  <a:gd name="T28" fmla="*/ 9 w 24"/>
                  <a:gd name="T29" fmla="*/ 1 h 39"/>
                  <a:gd name="T30" fmla="*/ 14 w 24"/>
                  <a:gd name="T31" fmla="*/ 0 h 39"/>
                  <a:gd name="T32" fmla="*/ 22 w 24"/>
                  <a:gd name="T33" fmla="*/ 2 h 39"/>
                  <a:gd name="T34" fmla="*/ 22 w 24"/>
                  <a:gd name="T35" fmla="*/ 8 h 39"/>
                  <a:gd name="T36" fmla="*/ 13 w 24"/>
                  <a:gd name="T37" fmla="*/ 5 h 39"/>
                  <a:gd name="T38" fmla="*/ 10 w 24"/>
                  <a:gd name="T39" fmla="*/ 6 h 39"/>
                  <a:gd name="T40" fmla="*/ 8 w 24"/>
                  <a:gd name="T41" fmla="*/ 7 h 39"/>
                  <a:gd name="T42" fmla="*/ 6 w 24"/>
                  <a:gd name="T43" fmla="*/ 8 h 39"/>
                  <a:gd name="T44" fmla="*/ 6 w 24"/>
                  <a:gd name="T45" fmla="*/ 10 h 39"/>
                  <a:gd name="T46" fmla="*/ 6 w 24"/>
                  <a:gd name="T47" fmla="*/ 13 h 39"/>
                  <a:gd name="T48" fmla="*/ 8 w 24"/>
                  <a:gd name="T49" fmla="*/ 15 h 39"/>
                  <a:gd name="T50" fmla="*/ 10 w 24"/>
                  <a:gd name="T51" fmla="*/ 16 h 39"/>
                  <a:gd name="T52" fmla="*/ 14 w 24"/>
                  <a:gd name="T53" fmla="*/ 17 h 39"/>
                  <a:gd name="T54" fmla="*/ 18 w 24"/>
                  <a:gd name="T55" fmla="*/ 19 h 39"/>
                  <a:gd name="T56" fmla="*/ 21 w 24"/>
                  <a:gd name="T57" fmla="*/ 21 h 39"/>
                  <a:gd name="T58" fmla="*/ 23 w 24"/>
                  <a:gd name="T59" fmla="*/ 24 h 39"/>
                  <a:gd name="T60" fmla="*/ 24 w 24"/>
                  <a:gd name="T61" fmla="*/ 28 h 39"/>
                  <a:gd name="T62" fmla="*/ 23 w 24"/>
                  <a:gd name="T63" fmla="*/ 33 h 39"/>
                  <a:gd name="T64" fmla="*/ 20 w 24"/>
                  <a:gd name="T65" fmla="*/ 36 h 39"/>
                  <a:gd name="T66" fmla="*/ 15 w 24"/>
                  <a:gd name="T67" fmla="*/ 38 h 39"/>
                  <a:gd name="T68" fmla="*/ 10 w 24"/>
                  <a:gd name="T69" fmla="*/ 39 h 39"/>
                  <a:gd name="T70" fmla="*/ 0 w 24"/>
                  <a:gd name="T71" fmla="*/ 36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" h="39">
                    <a:moveTo>
                      <a:pt x="0" y="36"/>
                    </a:moveTo>
                    <a:cubicBezTo>
                      <a:pt x="0" y="30"/>
                      <a:pt x="0" y="30"/>
                      <a:pt x="0" y="30"/>
                    </a:cubicBezTo>
                    <a:cubicBezTo>
                      <a:pt x="3" y="33"/>
                      <a:pt x="7" y="34"/>
                      <a:pt x="10" y="34"/>
                    </a:cubicBezTo>
                    <a:cubicBezTo>
                      <a:pt x="16" y="34"/>
                      <a:pt x="18" y="32"/>
                      <a:pt x="18" y="29"/>
                    </a:cubicBezTo>
                    <a:cubicBezTo>
                      <a:pt x="18" y="28"/>
                      <a:pt x="18" y="27"/>
                      <a:pt x="17" y="26"/>
                    </a:cubicBezTo>
                    <a:cubicBezTo>
                      <a:pt x="17" y="25"/>
                      <a:pt x="16" y="25"/>
                      <a:pt x="16" y="24"/>
                    </a:cubicBezTo>
                    <a:cubicBezTo>
                      <a:pt x="15" y="24"/>
                      <a:pt x="14" y="23"/>
                      <a:pt x="13" y="23"/>
                    </a:cubicBezTo>
                    <a:cubicBezTo>
                      <a:pt x="12" y="22"/>
                      <a:pt x="11" y="22"/>
                      <a:pt x="10" y="22"/>
                    </a:cubicBezTo>
                    <a:cubicBezTo>
                      <a:pt x="8" y="21"/>
                      <a:pt x="7" y="20"/>
                      <a:pt x="5" y="20"/>
                    </a:cubicBezTo>
                    <a:cubicBezTo>
                      <a:pt x="4" y="19"/>
                      <a:pt x="3" y="18"/>
                      <a:pt x="2" y="17"/>
                    </a:cubicBezTo>
                    <a:cubicBezTo>
                      <a:pt x="2" y="17"/>
                      <a:pt x="1" y="16"/>
                      <a:pt x="1" y="15"/>
                    </a:cubicBezTo>
                    <a:cubicBezTo>
                      <a:pt x="0" y="14"/>
                      <a:pt x="0" y="12"/>
                      <a:pt x="0" y="11"/>
                    </a:cubicBezTo>
                    <a:cubicBezTo>
                      <a:pt x="0" y="9"/>
                      <a:pt x="0" y="8"/>
                      <a:pt x="1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6" y="2"/>
                      <a:pt x="7" y="2"/>
                      <a:pt x="9" y="1"/>
                    </a:cubicBezTo>
                    <a:cubicBezTo>
                      <a:pt x="10" y="1"/>
                      <a:pt x="12" y="0"/>
                      <a:pt x="14" y="0"/>
                    </a:cubicBezTo>
                    <a:cubicBezTo>
                      <a:pt x="17" y="0"/>
                      <a:pt x="20" y="1"/>
                      <a:pt x="22" y="2"/>
                    </a:cubicBezTo>
                    <a:cubicBezTo>
                      <a:pt x="22" y="8"/>
                      <a:pt x="22" y="8"/>
                      <a:pt x="22" y="8"/>
                    </a:cubicBezTo>
                    <a:cubicBezTo>
                      <a:pt x="20" y="6"/>
                      <a:pt x="17" y="5"/>
                      <a:pt x="13" y="5"/>
                    </a:cubicBezTo>
                    <a:cubicBezTo>
                      <a:pt x="12" y="5"/>
                      <a:pt x="11" y="5"/>
                      <a:pt x="10" y="6"/>
                    </a:cubicBezTo>
                    <a:cubicBezTo>
                      <a:pt x="9" y="6"/>
                      <a:pt x="9" y="6"/>
                      <a:pt x="8" y="7"/>
                    </a:cubicBezTo>
                    <a:cubicBezTo>
                      <a:pt x="7" y="7"/>
                      <a:pt x="7" y="8"/>
                      <a:pt x="6" y="8"/>
                    </a:cubicBezTo>
                    <a:cubicBezTo>
                      <a:pt x="6" y="9"/>
                      <a:pt x="6" y="10"/>
                      <a:pt x="6" y="10"/>
                    </a:cubicBezTo>
                    <a:cubicBezTo>
                      <a:pt x="6" y="11"/>
                      <a:pt x="6" y="12"/>
                      <a:pt x="6" y="13"/>
                    </a:cubicBezTo>
                    <a:cubicBezTo>
                      <a:pt x="7" y="14"/>
                      <a:pt x="7" y="14"/>
                      <a:pt x="8" y="15"/>
                    </a:cubicBezTo>
                    <a:cubicBezTo>
                      <a:pt x="9" y="15"/>
                      <a:pt x="9" y="16"/>
                      <a:pt x="10" y="16"/>
                    </a:cubicBezTo>
                    <a:cubicBezTo>
                      <a:pt x="11" y="16"/>
                      <a:pt x="12" y="17"/>
                      <a:pt x="14" y="17"/>
                    </a:cubicBezTo>
                    <a:cubicBezTo>
                      <a:pt x="15" y="18"/>
                      <a:pt x="17" y="19"/>
                      <a:pt x="18" y="19"/>
                    </a:cubicBezTo>
                    <a:cubicBezTo>
                      <a:pt x="19" y="20"/>
                      <a:pt x="20" y="21"/>
                      <a:pt x="21" y="21"/>
                    </a:cubicBezTo>
                    <a:cubicBezTo>
                      <a:pt x="22" y="22"/>
                      <a:pt x="23" y="23"/>
                      <a:pt x="23" y="24"/>
                    </a:cubicBezTo>
                    <a:cubicBezTo>
                      <a:pt x="24" y="25"/>
                      <a:pt x="24" y="27"/>
                      <a:pt x="24" y="28"/>
                    </a:cubicBezTo>
                    <a:cubicBezTo>
                      <a:pt x="24" y="30"/>
                      <a:pt x="24" y="31"/>
                      <a:pt x="23" y="33"/>
                    </a:cubicBezTo>
                    <a:cubicBezTo>
                      <a:pt x="22" y="34"/>
                      <a:pt x="21" y="35"/>
                      <a:pt x="20" y="36"/>
                    </a:cubicBezTo>
                    <a:cubicBezTo>
                      <a:pt x="18" y="37"/>
                      <a:pt x="17" y="38"/>
                      <a:pt x="15" y="38"/>
                    </a:cubicBezTo>
                    <a:cubicBezTo>
                      <a:pt x="13" y="38"/>
                      <a:pt x="12" y="39"/>
                      <a:pt x="10" y="39"/>
                    </a:cubicBezTo>
                    <a:cubicBezTo>
                      <a:pt x="6" y="39"/>
                      <a:pt x="3" y="38"/>
                      <a:pt x="0" y="3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8" name="Freeform 22"/>
              <p:cNvSpPr>
                <a:spLocks noEditPoints="1"/>
              </p:cNvSpPr>
              <p:nvPr/>
            </p:nvSpPr>
            <p:spPr bwMode="auto">
              <a:xfrm>
                <a:off x="2597150" y="6241256"/>
                <a:ext cx="68262" cy="93663"/>
              </a:xfrm>
              <a:custGeom>
                <a:avLst/>
                <a:gdLst>
                  <a:gd name="T0" fmla="*/ 29 w 29"/>
                  <a:gd name="T1" fmla="*/ 38 h 39"/>
                  <a:gd name="T2" fmla="*/ 23 w 29"/>
                  <a:gd name="T3" fmla="*/ 38 h 39"/>
                  <a:gd name="T4" fmla="*/ 23 w 29"/>
                  <a:gd name="T5" fmla="*/ 32 h 39"/>
                  <a:gd name="T6" fmla="*/ 23 w 29"/>
                  <a:gd name="T7" fmla="*/ 32 h 39"/>
                  <a:gd name="T8" fmla="*/ 12 w 29"/>
                  <a:gd name="T9" fmla="*/ 39 h 39"/>
                  <a:gd name="T10" fmla="*/ 3 w 29"/>
                  <a:gd name="T11" fmla="*/ 36 h 39"/>
                  <a:gd name="T12" fmla="*/ 0 w 29"/>
                  <a:gd name="T13" fmla="*/ 28 h 39"/>
                  <a:gd name="T14" fmla="*/ 12 w 29"/>
                  <a:gd name="T15" fmla="*/ 16 h 39"/>
                  <a:gd name="T16" fmla="*/ 23 w 29"/>
                  <a:gd name="T17" fmla="*/ 15 h 39"/>
                  <a:gd name="T18" fmla="*/ 16 w 29"/>
                  <a:gd name="T19" fmla="*/ 5 h 39"/>
                  <a:gd name="T20" fmla="*/ 4 w 29"/>
                  <a:gd name="T21" fmla="*/ 10 h 39"/>
                  <a:gd name="T22" fmla="*/ 4 w 29"/>
                  <a:gd name="T23" fmla="*/ 4 h 39"/>
                  <a:gd name="T24" fmla="*/ 16 w 29"/>
                  <a:gd name="T25" fmla="*/ 0 h 39"/>
                  <a:gd name="T26" fmla="*/ 29 w 29"/>
                  <a:gd name="T27" fmla="*/ 14 h 39"/>
                  <a:gd name="T28" fmla="*/ 29 w 29"/>
                  <a:gd name="T29" fmla="*/ 38 h 39"/>
                  <a:gd name="T30" fmla="*/ 23 w 29"/>
                  <a:gd name="T31" fmla="*/ 19 h 39"/>
                  <a:gd name="T32" fmla="*/ 14 w 29"/>
                  <a:gd name="T33" fmla="*/ 21 h 39"/>
                  <a:gd name="T34" fmla="*/ 8 w 29"/>
                  <a:gd name="T35" fmla="*/ 23 h 39"/>
                  <a:gd name="T36" fmla="*/ 6 w 29"/>
                  <a:gd name="T37" fmla="*/ 28 h 39"/>
                  <a:gd name="T38" fmla="*/ 8 w 29"/>
                  <a:gd name="T39" fmla="*/ 32 h 39"/>
                  <a:gd name="T40" fmla="*/ 13 w 29"/>
                  <a:gd name="T41" fmla="*/ 34 h 39"/>
                  <a:gd name="T42" fmla="*/ 20 w 29"/>
                  <a:gd name="T43" fmla="*/ 31 h 39"/>
                  <a:gd name="T44" fmla="*/ 23 w 29"/>
                  <a:gd name="T45" fmla="*/ 23 h 39"/>
                  <a:gd name="T46" fmla="*/ 23 w 29"/>
                  <a:gd name="T47" fmla="*/ 1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9" h="39">
                    <a:moveTo>
                      <a:pt x="29" y="38"/>
                    </a:moveTo>
                    <a:cubicBezTo>
                      <a:pt x="23" y="38"/>
                      <a:pt x="23" y="38"/>
                      <a:pt x="23" y="38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1" y="36"/>
                      <a:pt x="17" y="39"/>
                      <a:pt x="12" y="39"/>
                    </a:cubicBezTo>
                    <a:cubicBezTo>
                      <a:pt x="8" y="39"/>
                      <a:pt x="5" y="38"/>
                      <a:pt x="3" y="36"/>
                    </a:cubicBezTo>
                    <a:cubicBezTo>
                      <a:pt x="1" y="34"/>
                      <a:pt x="0" y="31"/>
                      <a:pt x="0" y="28"/>
                    </a:cubicBezTo>
                    <a:cubicBezTo>
                      <a:pt x="0" y="21"/>
                      <a:pt x="4" y="17"/>
                      <a:pt x="12" y="16"/>
                    </a:cubicBezTo>
                    <a:cubicBezTo>
                      <a:pt x="23" y="15"/>
                      <a:pt x="23" y="15"/>
                      <a:pt x="23" y="15"/>
                    </a:cubicBezTo>
                    <a:cubicBezTo>
                      <a:pt x="23" y="8"/>
                      <a:pt x="21" y="5"/>
                      <a:pt x="16" y="5"/>
                    </a:cubicBezTo>
                    <a:cubicBezTo>
                      <a:pt x="11" y="5"/>
                      <a:pt x="7" y="7"/>
                      <a:pt x="4" y="10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7" y="2"/>
                      <a:pt x="12" y="0"/>
                      <a:pt x="16" y="0"/>
                    </a:cubicBezTo>
                    <a:cubicBezTo>
                      <a:pt x="25" y="0"/>
                      <a:pt x="29" y="5"/>
                      <a:pt x="29" y="14"/>
                    </a:cubicBezTo>
                    <a:lnTo>
                      <a:pt x="29" y="38"/>
                    </a:lnTo>
                    <a:close/>
                    <a:moveTo>
                      <a:pt x="23" y="19"/>
                    </a:moveTo>
                    <a:cubicBezTo>
                      <a:pt x="14" y="21"/>
                      <a:pt x="14" y="21"/>
                      <a:pt x="14" y="21"/>
                    </a:cubicBezTo>
                    <a:cubicBezTo>
                      <a:pt x="12" y="21"/>
                      <a:pt x="10" y="22"/>
                      <a:pt x="8" y="23"/>
                    </a:cubicBezTo>
                    <a:cubicBezTo>
                      <a:pt x="7" y="23"/>
                      <a:pt x="6" y="25"/>
                      <a:pt x="6" y="28"/>
                    </a:cubicBezTo>
                    <a:cubicBezTo>
                      <a:pt x="6" y="29"/>
                      <a:pt x="7" y="31"/>
                      <a:pt x="8" y="32"/>
                    </a:cubicBezTo>
                    <a:cubicBezTo>
                      <a:pt x="9" y="33"/>
                      <a:pt x="11" y="34"/>
                      <a:pt x="13" y="34"/>
                    </a:cubicBezTo>
                    <a:cubicBezTo>
                      <a:pt x="16" y="34"/>
                      <a:pt x="19" y="33"/>
                      <a:pt x="20" y="31"/>
                    </a:cubicBezTo>
                    <a:cubicBezTo>
                      <a:pt x="22" y="29"/>
                      <a:pt x="23" y="26"/>
                      <a:pt x="23" y="23"/>
                    </a:cubicBezTo>
                    <a:lnTo>
                      <a:pt x="23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Freeform 23"/>
              <p:cNvSpPr>
                <a:spLocks noEditPoints="1"/>
              </p:cNvSpPr>
              <p:nvPr/>
            </p:nvSpPr>
            <p:spPr bwMode="auto">
              <a:xfrm>
                <a:off x="2692400" y="6241256"/>
                <a:ext cx="79375" cy="131763"/>
              </a:xfrm>
              <a:custGeom>
                <a:avLst/>
                <a:gdLst>
                  <a:gd name="T0" fmla="*/ 6 w 34"/>
                  <a:gd name="T1" fmla="*/ 32 h 55"/>
                  <a:gd name="T2" fmla="*/ 6 w 34"/>
                  <a:gd name="T3" fmla="*/ 32 h 55"/>
                  <a:gd name="T4" fmla="*/ 6 w 34"/>
                  <a:gd name="T5" fmla="*/ 55 h 55"/>
                  <a:gd name="T6" fmla="*/ 0 w 34"/>
                  <a:gd name="T7" fmla="*/ 55 h 55"/>
                  <a:gd name="T8" fmla="*/ 0 w 34"/>
                  <a:gd name="T9" fmla="*/ 1 h 55"/>
                  <a:gd name="T10" fmla="*/ 6 w 34"/>
                  <a:gd name="T11" fmla="*/ 1 h 55"/>
                  <a:gd name="T12" fmla="*/ 6 w 34"/>
                  <a:gd name="T13" fmla="*/ 8 h 55"/>
                  <a:gd name="T14" fmla="*/ 6 w 34"/>
                  <a:gd name="T15" fmla="*/ 8 h 55"/>
                  <a:gd name="T16" fmla="*/ 19 w 34"/>
                  <a:gd name="T17" fmla="*/ 0 h 55"/>
                  <a:gd name="T18" fmla="*/ 30 w 34"/>
                  <a:gd name="T19" fmla="*/ 5 h 55"/>
                  <a:gd name="T20" fmla="*/ 34 w 34"/>
                  <a:gd name="T21" fmla="*/ 18 h 55"/>
                  <a:gd name="T22" fmla="*/ 29 w 34"/>
                  <a:gd name="T23" fmla="*/ 33 h 55"/>
                  <a:gd name="T24" fmla="*/ 17 w 34"/>
                  <a:gd name="T25" fmla="*/ 39 h 55"/>
                  <a:gd name="T26" fmla="*/ 6 w 34"/>
                  <a:gd name="T27" fmla="*/ 32 h 55"/>
                  <a:gd name="T28" fmla="*/ 6 w 34"/>
                  <a:gd name="T29" fmla="*/ 18 h 55"/>
                  <a:gd name="T30" fmla="*/ 6 w 34"/>
                  <a:gd name="T31" fmla="*/ 23 h 55"/>
                  <a:gd name="T32" fmla="*/ 9 w 34"/>
                  <a:gd name="T33" fmla="*/ 31 h 55"/>
                  <a:gd name="T34" fmla="*/ 16 w 34"/>
                  <a:gd name="T35" fmla="*/ 34 h 55"/>
                  <a:gd name="T36" fmla="*/ 25 w 34"/>
                  <a:gd name="T37" fmla="*/ 30 h 55"/>
                  <a:gd name="T38" fmla="*/ 28 w 34"/>
                  <a:gd name="T39" fmla="*/ 18 h 55"/>
                  <a:gd name="T40" fmla="*/ 25 w 34"/>
                  <a:gd name="T41" fmla="*/ 9 h 55"/>
                  <a:gd name="T42" fmla="*/ 17 w 34"/>
                  <a:gd name="T43" fmla="*/ 5 h 55"/>
                  <a:gd name="T44" fmla="*/ 9 w 34"/>
                  <a:gd name="T45" fmla="*/ 9 h 55"/>
                  <a:gd name="T46" fmla="*/ 6 w 34"/>
                  <a:gd name="T47" fmla="*/ 18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4" h="55">
                    <a:moveTo>
                      <a:pt x="6" y="32"/>
                    </a:moveTo>
                    <a:cubicBezTo>
                      <a:pt x="6" y="32"/>
                      <a:pt x="6" y="32"/>
                      <a:pt x="6" y="32"/>
                    </a:cubicBezTo>
                    <a:cubicBezTo>
                      <a:pt x="6" y="55"/>
                      <a:pt x="6" y="55"/>
                      <a:pt x="6" y="55"/>
                    </a:cubicBezTo>
                    <a:cubicBezTo>
                      <a:pt x="0" y="55"/>
                      <a:pt x="0" y="55"/>
                      <a:pt x="0" y="55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9" y="3"/>
                      <a:pt x="13" y="0"/>
                      <a:pt x="19" y="0"/>
                    </a:cubicBezTo>
                    <a:cubicBezTo>
                      <a:pt x="23" y="0"/>
                      <a:pt x="27" y="2"/>
                      <a:pt x="30" y="5"/>
                    </a:cubicBezTo>
                    <a:cubicBezTo>
                      <a:pt x="32" y="9"/>
                      <a:pt x="34" y="13"/>
                      <a:pt x="34" y="18"/>
                    </a:cubicBezTo>
                    <a:cubicBezTo>
                      <a:pt x="34" y="25"/>
                      <a:pt x="32" y="29"/>
                      <a:pt x="29" y="33"/>
                    </a:cubicBezTo>
                    <a:cubicBezTo>
                      <a:pt x="26" y="37"/>
                      <a:pt x="22" y="39"/>
                      <a:pt x="17" y="39"/>
                    </a:cubicBezTo>
                    <a:cubicBezTo>
                      <a:pt x="12" y="39"/>
                      <a:pt x="9" y="37"/>
                      <a:pt x="6" y="32"/>
                    </a:cubicBezTo>
                    <a:close/>
                    <a:moveTo>
                      <a:pt x="6" y="18"/>
                    </a:moveTo>
                    <a:cubicBezTo>
                      <a:pt x="6" y="23"/>
                      <a:pt x="6" y="23"/>
                      <a:pt x="6" y="23"/>
                    </a:cubicBezTo>
                    <a:cubicBezTo>
                      <a:pt x="6" y="26"/>
                      <a:pt x="7" y="28"/>
                      <a:pt x="9" y="31"/>
                    </a:cubicBezTo>
                    <a:cubicBezTo>
                      <a:pt x="11" y="33"/>
                      <a:pt x="13" y="34"/>
                      <a:pt x="16" y="34"/>
                    </a:cubicBezTo>
                    <a:cubicBezTo>
                      <a:pt x="20" y="34"/>
                      <a:pt x="23" y="32"/>
                      <a:pt x="25" y="30"/>
                    </a:cubicBezTo>
                    <a:cubicBezTo>
                      <a:pt x="27" y="27"/>
                      <a:pt x="28" y="23"/>
                      <a:pt x="28" y="18"/>
                    </a:cubicBezTo>
                    <a:cubicBezTo>
                      <a:pt x="28" y="14"/>
                      <a:pt x="27" y="11"/>
                      <a:pt x="25" y="9"/>
                    </a:cubicBezTo>
                    <a:cubicBezTo>
                      <a:pt x="23" y="7"/>
                      <a:pt x="20" y="5"/>
                      <a:pt x="17" y="5"/>
                    </a:cubicBezTo>
                    <a:cubicBezTo>
                      <a:pt x="14" y="5"/>
                      <a:pt x="11" y="7"/>
                      <a:pt x="9" y="9"/>
                    </a:cubicBezTo>
                    <a:cubicBezTo>
                      <a:pt x="7" y="11"/>
                      <a:pt x="6" y="14"/>
                      <a:pt x="6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0" name="Freeform 24"/>
              <p:cNvSpPr>
                <a:spLocks noEditPoints="1"/>
              </p:cNvSpPr>
              <p:nvPr/>
            </p:nvSpPr>
            <p:spPr bwMode="auto">
              <a:xfrm>
                <a:off x="2790825" y="6203156"/>
                <a:ext cx="19050" cy="128588"/>
              </a:xfrm>
              <a:custGeom>
                <a:avLst/>
                <a:gdLst>
                  <a:gd name="T0" fmla="*/ 4 w 8"/>
                  <a:gd name="T1" fmla="*/ 8 h 54"/>
                  <a:gd name="T2" fmla="*/ 1 w 8"/>
                  <a:gd name="T3" fmla="*/ 7 h 54"/>
                  <a:gd name="T4" fmla="*/ 0 w 8"/>
                  <a:gd name="T5" fmla="*/ 4 h 54"/>
                  <a:gd name="T6" fmla="*/ 1 w 8"/>
                  <a:gd name="T7" fmla="*/ 2 h 54"/>
                  <a:gd name="T8" fmla="*/ 4 w 8"/>
                  <a:gd name="T9" fmla="*/ 0 h 54"/>
                  <a:gd name="T10" fmla="*/ 7 w 8"/>
                  <a:gd name="T11" fmla="*/ 2 h 54"/>
                  <a:gd name="T12" fmla="*/ 8 w 8"/>
                  <a:gd name="T13" fmla="*/ 4 h 54"/>
                  <a:gd name="T14" fmla="*/ 7 w 8"/>
                  <a:gd name="T15" fmla="*/ 7 h 54"/>
                  <a:gd name="T16" fmla="*/ 4 w 8"/>
                  <a:gd name="T17" fmla="*/ 8 h 54"/>
                  <a:gd name="T18" fmla="*/ 7 w 8"/>
                  <a:gd name="T19" fmla="*/ 54 h 54"/>
                  <a:gd name="T20" fmla="*/ 1 w 8"/>
                  <a:gd name="T21" fmla="*/ 54 h 54"/>
                  <a:gd name="T22" fmla="*/ 1 w 8"/>
                  <a:gd name="T23" fmla="*/ 17 h 54"/>
                  <a:gd name="T24" fmla="*/ 7 w 8"/>
                  <a:gd name="T25" fmla="*/ 17 h 54"/>
                  <a:gd name="T26" fmla="*/ 7 w 8"/>
                  <a:gd name="T2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" h="54">
                    <a:moveTo>
                      <a:pt x="4" y="8"/>
                    </a:moveTo>
                    <a:cubicBezTo>
                      <a:pt x="3" y="8"/>
                      <a:pt x="2" y="8"/>
                      <a:pt x="1" y="7"/>
                    </a:cubicBezTo>
                    <a:cubicBezTo>
                      <a:pt x="1" y="6"/>
                      <a:pt x="0" y="5"/>
                      <a:pt x="0" y="4"/>
                    </a:cubicBezTo>
                    <a:cubicBezTo>
                      <a:pt x="0" y="3"/>
                      <a:pt x="1" y="2"/>
                      <a:pt x="1" y="2"/>
                    </a:cubicBezTo>
                    <a:cubicBezTo>
                      <a:pt x="2" y="1"/>
                      <a:pt x="3" y="0"/>
                      <a:pt x="4" y="0"/>
                    </a:cubicBezTo>
                    <a:cubicBezTo>
                      <a:pt x="5" y="0"/>
                      <a:pt x="6" y="1"/>
                      <a:pt x="7" y="2"/>
                    </a:cubicBezTo>
                    <a:cubicBezTo>
                      <a:pt x="7" y="2"/>
                      <a:pt x="8" y="3"/>
                      <a:pt x="8" y="4"/>
                    </a:cubicBezTo>
                    <a:cubicBezTo>
                      <a:pt x="8" y="5"/>
                      <a:pt x="7" y="6"/>
                      <a:pt x="7" y="7"/>
                    </a:cubicBezTo>
                    <a:cubicBezTo>
                      <a:pt x="6" y="8"/>
                      <a:pt x="5" y="8"/>
                      <a:pt x="4" y="8"/>
                    </a:cubicBezTo>
                    <a:close/>
                    <a:moveTo>
                      <a:pt x="7" y="54"/>
                    </a:moveTo>
                    <a:cubicBezTo>
                      <a:pt x="1" y="54"/>
                      <a:pt x="1" y="54"/>
                      <a:pt x="1" y="54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7" y="17"/>
                      <a:pt x="7" y="17"/>
                      <a:pt x="7" y="17"/>
                    </a:cubicBezTo>
                    <a:lnTo>
                      <a:pt x="7" y="5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1" name="Freeform 25"/>
              <p:cNvSpPr>
                <a:spLocks noEditPoints="1"/>
              </p:cNvSpPr>
              <p:nvPr/>
            </p:nvSpPr>
            <p:spPr bwMode="auto">
              <a:xfrm>
                <a:off x="2828925" y="6241256"/>
                <a:ext cx="84137" cy="93663"/>
              </a:xfrm>
              <a:custGeom>
                <a:avLst/>
                <a:gdLst>
                  <a:gd name="T0" fmla="*/ 18 w 36"/>
                  <a:gd name="T1" fmla="*/ 39 h 39"/>
                  <a:gd name="T2" fmla="*/ 5 w 36"/>
                  <a:gd name="T3" fmla="*/ 33 h 39"/>
                  <a:gd name="T4" fmla="*/ 0 w 36"/>
                  <a:gd name="T5" fmla="*/ 20 h 39"/>
                  <a:gd name="T6" fmla="*/ 5 w 36"/>
                  <a:gd name="T7" fmla="*/ 6 h 39"/>
                  <a:gd name="T8" fmla="*/ 19 w 36"/>
                  <a:gd name="T9" fmla="*/ 0 h 39"/>
                  <a:gd name="T10" fmla="*/ 31 w 36"/>
                  <a:gd name="T11" fmla="*/ 5 h 39"/>
                  <a:gd name="T12" fmla="*/ 36 w 36"/>
                  <a:gd name="T13" fmla="*/ 19 h 39"/>
                  <a:gd name="T14" fmla="*/ 31 w 36"/>
                  <a:gd name="T15" fmla="*/ 33 h 39"/>
                  <a:gd name="T16" fmla="*/ 18 w 36"/>
                  <a:gd name="T17" fmla="*/ 39 h 39"/>
                  <a:gd name="T18" fmla="*/ 18 w 36"/>
                  <a:gd name="T19" fmla="*/ 5 h 39"/>
                  <a:gd name="T20" fmla="*/ 9 w 36"/>
                  <a:gd name="T21" fmla="*/ 9 h 39"/>
                  <a:gd name="T22" fmla="*/ 6 w 36"/>
                  <a:gd name="T23" fmla="*/ 20 h 39"/>
                  <a:gd name="T24" fmla="*/ 9 w 36"/>
                  <a:gd name="T25" fmla="*/ 30 h 39"/>
                  <a:gd name="T26" fmla="*/ 18 w 36"/>
                  <a:gd name="T27" fmla="*/ 34 h 39"/>
                  <a:gd name="T28" fmla="*/ 27 w 36"/>
                  <a:gd name="T29" fmla="*/ 30 h 39"/>
                  <a:gd name="T30" fmla="*/ 30 w 36"/>
                  <a:gd name="T31" fmla="*/ 20 h 39"/>
                  <a:gd name="T32" fmla="*/ 27 w 36"/>
                  <a:gd name="T33" fmla="*/ 9 h 39"/>
                  <a:gd name="T34" fmla="*/ 18 w 36"/>
                  <a:gd name="T35" fmla="*/ 5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6" h="39">
                    <a:moveTo>
                      <a:pt x="18" y="39"/>
                    </a:moveTo>
                    <a:cubicBezTo>
                      <a:pt x="12" y="39"/>
                      <a:pt x="8" y="37"/>
                      <a:pt x="5" y="33"/>
                    </a:cubicBezTo>
                    <a:cubicBezTo>
                      <a:pt x="2" y="30"/>
                      <a:pt x="0" y="26"/>
                      <a:pt x="0" y="20"/>
                    </a:cubicBezTo>
                    <a:cubicBezTo>
                      <a:pt x="0" y="14"/>
                      <a:pt x="2" y="9"/>
                      <a:pt x="5" y="6"/>
                    </a:cubicBezTo>
                    <a:cubicBezTo>
                      <a:pt x="8" y="2"/>
                      <a:pt x="13" y="0"/>
                      <a:pt x="19" y="0"/>
                    </a:cubicBezTo>
                    <a:cubicBezTo>
                      <a:pt x="24" y="0"/>
                      <a:pt x="28" y="2"/>
                      <a:pt x="31" y="5"/>
                    </a:cubicBezTo>
                    <a:cubicBezTo>
                      <a:pt x="34" y="9"/>
                      <a:pt x="36" y="13"/>
                      <a:pt x="36" y="19"/>
                    </a:cubicBezTo>
                    <a:cubicBezTo>
                      <a:pt x="36" y="25"/>
                      <a:pt x="34" y="30"/>
                      <a:pt x="31" y="33"/>
                    </a:cubicBezTo>
                    <a:cubicBezTo>
                      <a:pt x="28" y="37"/>
                      <a:pt x="23" y="39"/>
                      <a:pt x="18" y="39"/>
                    </a:cubicBezTo>
                    <a:close/>
                    <a:moveTo>
                      <a:pt x="18" y="5"/>
                    </a:moveTo>
                    <a:cubicBezTo>
                      <a:pt x="15" y="5"/>
                      <a:pt x="12" y="7"/>
                      <a:pt x="9" y="9"/>
                    </a:cubicBezTo>
                    <a:cubicBezTo>
                      <a:pt x="7" y="12"/>
                      <a:pt x="6" y="15"/>
                      <a:pt x="6" y="20"/>
                    </a:cubicBezTo>
                    <a:cubicBezTo>
                      <a:pt x="6" y="24"/>
                      <a:pt x="7" y="27"/>
                      <a:pt x="9" y="30"/>
                    </a:cubicBezTo>
                    <a:cubicBezTo>
                      <a:pt x="12" y="32"/>
                      <a:pt x="15" y="34"/>
                      <a:pt x="18" y="34"/>
                    </a:cubicBezTo>
                    <a:cubicBezTo>
                      <a:pt x="22" y="34"/>
                      <a:pt x="25" y="32"/>
                      <a:pt x="27" y="30"/>
                    </a:cubicBezTo>
                    <a:cubicBezTo>
                      <a:pt x="29" y="28"/>
                      <a:pt x="30" y="24"/>
                      <a:pt x="30" y="20"/>
                    </a:cubicBezTo>
                    <a:cubicBezTo>
                      <a:pt x="30" y="15"/>
                      <a:pt x="29" y="12"/>
                      <a:pt x="27" y="9"/>
                    </a:cubicBezTo>
                    <a:cubicBezTo>
                      <a:pt x="25" y="7"/>
                      <a:pt x="22" y="5"/>
                      <a:pt x="18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2" name="Freeform 26"/>
              <p:cNvSpPr>
                <a:spLocks/>
              </p:cNvSpPr>
              <p:nvPr/>
            </p:nvSpPr>
            <p:spPr bwMode="auto">
              <a:xfrm>
                <a:off x="2930525" y="6315869"/>
                <a:ext cx="19050" cy="19050"/>
              </a:xfrm>
              <a:custGeom>
                <a:avLst/>
                <a:gdLst>
                  <a:gd name="T0" fmla="*/ 4 w 8"/>
                  <a:gd name="T1" fmla="*/ 8 h 8"/>
                  <a:gd name="T2" fmla="*/ 2 w 8"/>
                  <a:gd name="T3" fmla="*/ 6 h 8"/>
                  <a:gd name="T4" fmla="*/ 0 w 8"/>
                  <a:gd name="T5" fmla="*/ 4 h 8"/>
                  <a:gd name="T6" fmla="*/ 2 w 8"/>
                  <a:gd name="T7" fmla="*/ 1 h 8"/>
                  <a:gd name="T8" fmla="*/ 4 w 8"/>
                  <a:gd name="T9" fmla="*/ 0 h 8"/>
                  <a:gd name="T10" fmla="*/ 7 w 8"/>
                  <a:gd name="T11" fmla="*/ 1 h 8"/>
                  <a:gd name="T12" fmla="*/ 8 w 8"/>
                  <a:gd name="T13" fmla="*/ 4 h 8"/>
                  <a:gd name="T14" fmla="*/ 7 w 8"/>
                  <a:gd name="T15" fmla="*/ 6 h 8"/>
                  <a:gd name="T16" fmla="*/ 4 w 8"/>
                  <a:gd name="T1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" h="8">
                    <a:moveTo>
                      <a:pt x="4" y="8"/>
                    </a:moveTo>
                    <a:cubicBezTo>
                      <a:pt x="3" y="8"/>
                      <a:pt x="2" y="7"/>
                      <a:pt x="2" y="6"/>
                    </a:cubicBezTo>
                    <a:cubicBezTo>
                      <a:pt x="1" y="6"/>
                      <a:pt x="0" y="5"/>
                      <a:pt x="0" y="4"/>
                    </a:cubicBezTo>
                    <a:cubicBezTo>
                      <a:pt x="0" y="2"/>
                      <a:pt x="1" y="2"/>
                      <a:pt x="2" y="1"/>
                    </a:cubicBezTo>
                    <a:cubicBezTo>
                      <a:pt x="2" y="0"/>
                      <a:pt x="3" y="0"/>
                      <a:pt x="4" y="0"/>
                    </a:cubicBezTo>
                    <a:cubicBezTo>
                      <a:pt x="5" y="0"/>
                      <a:pt x="6" y="0"/>
                      <a:pt x="7" y="1"/>
                    </a:cubicBezTo>
                    <a:cubicBezTo>
                      <a:pt x="8" y="2"/>
                      <a:pt x="8" y="2"/>
                      <a:pt x="8" y="4"/>
                    </a:cubicBezTo>
                    <a:cubicBezTo>
                      <a:pt x="8" y="5"/>
                      <a:pt x="8" y="6"/>
                      <a:pt x="7" y="6"/>
                    </a:cubicBezTo>
                    <a:cubicBezTo>
                      <a:pt x="6" y="7"/>
                      <a:pt x="5" y="8"/>
                      <a:pt x="4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3" name="Freeform 27"/>
              <p:cNvSpPr>
                <a:spLocks noEditPoints="1"/>
              </p:cNvSpPr>
              <p:nvPr/>
            </p:nvSpPr>
            <p:spPr bwMode="auto">
              <a:xfrm>
                <a:off x="2970213" y="6203156"/>
                <a:ext cx="19050" cy="128588"/>
              </a:xfrm>
              <a:custGeom>
                <a:avLst/>
                <a:gdLst>
                  <a:gd name="T0" fmla="*/ 4 w 8"/>
                  <a:gd name="T1" fmla="*/ 8 h 54"/>
                  <a:gd name="T2" fmla="*/ 1 w 8"/>
                  <a:gd name="T3" fmla="*/ 7 h 54"/>
                  <a:gd name="T4" fmla="*/ 0 w 8"/>
                  <a:gd name="T5" fmla="*/ 4 h 54"/>
                  <a:gd name="T6" fmla="*/ 1 w 8"/>
                  <a:gd name="T7" fmla="*/ 2 h 54"/>
                  <a:gd name="T8" fmla="*/ 4 w 8"/>
                  <a:gd name="T9" fmla="*/ 0 h 54"/>
                  <a:gd name="T10" fmla="*/ 7 w 8"/>
                  <a:gd name="T11" fmla="*/ 2 h 54"/>
                  <a:gd name="T12" fmla="*/ 8 w 8"/>
                  <a:gd name="T13" fmla="*/ 4 h 54"/>
                  <a:gd name="T14" fmla="*/ 7 w 8"/>
                  <a:gd name="T15" fmla="*/ 7 h 54"/>
                  <a:gd name="T16" fmla="*/ 4 w 8"/>
                  <a:gd name="T17" fmla="*/ 8 h 54"/>
                  <a:gd name="T18" fmla="*/ 7 w 8"/>
                  <a:gd name="T19" fmla="*/ 54 h 54"/>
                  <a:gd name="T20" fmla="*/ 1 w 8"/>
                  <a:gd name="T21" fmla="*/ 54 h 54"/>
                  <a:gd name="T22" fmla="*/ 1 w 8"/>
                  <a:gd name="T23" fmla="*/ 17 h 54"/>
                  <a:gd name="T24" fmla="*/ 7 w 8"/>
                  <a:gd name="T25" fmla="*/ 17 h 54"/>
                  <a:gd name="T26" fmla="*/ 7 w 8"/>
                  <a:gd name="T2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" h="54">
                    <a:moveTo>
                      <a:pt x="4" y="8"/>
                    </a:moveTo>
                    <a:cubicBezTo>
                      <a:pt x="3" y="8"/>
                      <a:pt x="2" y="8"/>
                      <a:pt x="1" y="7"/>
                    </a:cubicBezTo>
                    <a:cubicBezTo>
                      <a:pt x="1" y="6"/>
                      <a:pt x="0" y="5"/>
                      <a:pt x="0" y="4"/>
                    </a:cubicBezTo>
                    <a:cubicBezTo>
                      <a:pt x="0" y="3"/>
                      <a:pt x="1" y="2"/>
                      <a:pt x="1" y="2"/>
                    </a:cubicBezTo>
                    <a:cubicBezTo>
                      <a:pt x="2" y="1"/>
                      <a:pt x="3" y="0"/>
                      <a:pt x="4" y="0"/>
                    </a:cubicBezTo>
                    <a:cubicBezTo>
                      <a:pt x="5" y="0"/>
                      <a:pt x="6" y="1"/>
                      <a:pt x="7" y="2"/>
                    </a:cubicBezTo>
                    <a:cubicBezTo>
                      <a:pt x="8" y="2"/>
                      <a:pt x="8" y="3"/>
                      <a:pt x="8" y="4"/>
                    </a:cubicBezTo>
                    <a:cubicBezTo>
                      <a:pt x="8" y="5"/>
                      <a:pt x="8" y="6"/>
                      <a:pt x="7" y="7"/>
                    </a:cubicBezTo>
                    <a:cubicBezTo>
                      <a:pt x="6" y="8"/>
                      <a:pt x="5" y="8"/>
                      <a:pt x="4" y="8"/>
                    </a:cubicBezTo>
                    <a:close/>
                    <a:moveTo>
                      <a:pt x="7" y="54"/>
                    </a:moveTo>
                    <a:cubicBezTo>
                      <a:pt x="1" y="54"/>
                      <a:pt x="1" y="54"/>
                      <a:pt x="1" y="54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7" y="17"/>
                      <a:pt x="7" y="17"/>
                      <a:pt x="7" y="17"/>
                    </a:cubicBezTo>
                    <a:lnTo>
                      <a:pt x="7" y="5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4" name="Freeform 28"/>
              <p:cNvSpPr>
                <a:spLocks/>
              </p:cNvSpPr>
              <p:nvPr/>
            </p:nvSpPr>
            <p:spPr bwMode="auto">
              <a:xfrm>
                <a:off x="3003550" y="6220619"/>
                <a:ext cx="52387" cy="114300"/>
              </a:xfrm>
              <a:custGeom>
                <a:avLst/>
                <a:gdLst>
                  <a:gd name="T0" fmla="*/ 22 w 22"/>
                  <a:gd name="T1" fmla="*/ 46 h 48"/>
                  <a:gd name="T2" fmla="*/ 16 w 22"/>
                  <a:gd name="T3" fmla="*/ 48 h 48"/>
                  <a:gd name="T4" fmla="*/ 7 w 22"/>
                  <a:gd name="T5" fmla="*/ 37 h 48"/>
                  <a:gd name="T6" fmla="*/ 7 w 22"/>
                  <a:gd name="T7" fmla="*/ 15 h 48"/>
                  <a:gd name="T8" fmla="*/ 0 w 22"/>
                  <a:gd name="T9" fmla="*/ 15 h 48"/>
                  <a:gd name="T10" fmla="*/ 0 w 22"/>
                  <a:gd name="T11" fmla="*/ 10 h 48"/>
                  <a:gd name="T12" fmla="*/ 7 w 22"/>
                  <a:gd name="T13" fmla="*/ 10 h 48"/>
                  <a:gd name="T14" fmla="*/ 7 w 22"/>
                  <a:gd name="T15" fmla="*/ 1 h 48"/>
                  <a:gd name="T16" fmla="*/ 12 w 22"/>
                  <a:gd name="T17" fmla="*/ 0 h 48"/>
                  <a:gd name="T18" fmla="*/ 12 w 22"/>
                  <a:gd name="T19" fmla="*/ 10 h 48"/>
                  <a:gd name="T20" fmla="*/ 22 w 22"/>
                  <a:gd name="T21" fmla="*/ 10 h 48"/>
                  <a:gd name="T22" fmla="*/ 22 w 22"/>
                  <a:gd name="T23" fmla="*/ 15 h 48"/>
                  <a:gd name="T24" fmla="*/ 12 w 22"/>
                  <a:gd name="T25" fmla="*/ 15 h 48"/>
                  <a:gd name="T26" fmla="*/ 12 w 22"/>
                  <a:gd name="T27" fmla="*/ 36 h 48"/>
                  <a:gd name="T28" fmla="*/ 14 w 22"/>
                  <a:gd name="T29" fmla="*/ 41 h 48"/>
                  <a:gd name="T30" fmla="*/ 18 w 22"/>
                  <a:gd name="T31" fmla="*/ 43 h 48"/>
                  <a:gd name="T32" fmla="*/ 22 w 22"/>
                  <a:gd name="T33" fmla="*/ 41 h 48"/>
                  <a:gd name="T34" fmla="*/ 22 w 22"/>
                  <a:gd name="T35" fmla="*/ 4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2" h="48">
                    <a:moveTo>
                      <a:pt x="22" y="46"/>
                    </a:moveTo>
                    <a:cubicBezTo>
                      <a:pt x="20" y="47"/>
                      <a:pt x="18" y="48"/>
                      <a:pt x="16" y="48"/>
                    </a:cubicBezTo>
                    <a:cubicBezTo>
                      <a:pt x="10" y="48"/>
                      <a:pt x="7" y="44"/>
                      <a:pt x="7" y="37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10"/>
                      <a:pt x="12" y="10"/>
                      <a:pt x="12" y="10"/>
                    </a:cubicBezTo>
                    <a:cubicBezTo>
                      <a:pt x="22" y="10"/>
                      <a:pt x="22" y="10"/>
                      <a:pt x="22" y="10"/>
                    </a:cubicBezTo>
                    <a:cubicBezTo>
                      <a:pt x="22" y="15"/>
                      <a:pt x="22" y="15"/>
                      <a:pt x="22" y="15"/>
                    </a:cubicBezTo>
                    <a:cubicBezTo>
                      <a:pt x="12" y="15"/>
                      <a:pt x="12" y="15"/>
                      <a:pt x="12" y="15"/>
                    </a:cubicBezTo>
                    <a:cubicBezTo>
                      <a:pt x="12" y="36"/>
                      <a:pt x="12" y="36"/>
                      <a:pt x="12" y="36"/>
                    </a:cubicBezTo>
                    <a:cubicBezTo>
                      <a:pt x="12" y="38"/>
                      <a:pt x="13" y="40"/>
                      <a:pt x="14" y="41"/>
                    </a:cubicBezTo>
                    <a:cubicBezTo>
                      <a:pt x="15" y="42"/>
                      <a:pt x="16" y="43"/>
                      <a:pt x="18" y="43"/>
                    </a:cubicBezTo>
                    <a:cubicBezTo>
                      <a:pt x="19" y="43"/>
                      <a:pt x="21" y="42"/>
                      <a:pt x="22" y="41"/>
                    </a:cubicBezTo>
                    <a:lnTo>
                      <a:pt x="22" y="4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roup 5"/>
            <p:cNvGrpSpPr>
              <a:grpSpLocks noChangeAspect="1"/>
            </p:cNvGrpSpPr>
            <p:nvPr/>
          </p:nvGrpSpPr>
          <p:grpSpPr bwMode="auto">
            <a:xfrm>
              <a:off x="11328117" y="6544253"/>
              <a:ext cx="195370" cy="189581"/>
              <a:chOff x="4803" y="4076"/>
              <a:chExt cx="270" cy="262"/>
            </a:xfrm>
          </p:grpSpPr>
          <p:sp>
            <p:nvSpPr>
              <p:cNvPr id="15" name="AutoShape 4"/>
              <p:cNvSpPr>
                <a:spLocks noChangeAspect="1" noChangeArrowheads="1" noTextEdit="1"/>
              </p:cNvSpPr>
              <p:nvPr/>
            </p:nvSpPr>
            <p:spPr bwMode="auto">
              <a:xfrm>
                <a:off x="4803" y="4076"/>
                <a:ext cx="270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6" name="Freeform 6"/>
              <p:cNvSpPr>
                <a:spLocks noEditPoints="1"/>
              </p:cNvSpPr>
              <p:nvPr/>
            </p:nvSpPr>
            <p:spPr bwMode="auto">
              <a:xfrm>
                <a:off x="4805" y="4076"/>
                <a:ext cx="266" cy="265"/>
              </a:xfrm>
              <a:custGeom>
                <a:avLst/>
                <a:gdLst>
                  <a:gd name="T0" fmla="*/ 55 w 109"/>
                  <a:gd name="T1" fmla="*/ 109 h 109"/>
                  <a:gd name="T2" fmla="*/ 0 w 109"/>
                  <a:gd name="T3" fmla="*/ 55 h 109"/>
                  <a:gd name="T4" fmla="*/ 55 w 109"/>
                  <a:gd name="T5" fmla="*/ 1 h 109"/>
                  <a:gd name="T6" fmla="*/ 109 w 109"/>
                  <a:gd name="T7" fmla="*/ 55 h 109"/>
                  <a:gd name="T8" fmla="*/ 55 w 109"/>
                  <a:gd name="T9" fmla="*/ 109 h 109"/>
                  <a:gd name="T10" fmla="*/ 57 w 109"/>
                  <a:gd name="T11" fmla="*/ 38 h 109"/>
                  <a:gd name="T12" fmla="*/ 57 w 109"/>
                  <a:gd name="T13" fmla="*/ 38 h 109"/>
                  <a:gd name="T14" fmla="*/ 56 w 109"/>
                  <a:gd name="T15" fmla="*/ 38 h 109"/>
                  <a:gd name="T16" fmla="*/ 39 w 109"/>
                  <a:gd name="T17" fmla="*/ 33 h 109"/>
                  <a:gd name="T18" fmla="*/ 20 w 109"/>
                  <a:gd name="T19" fmla="*/ 58 h 109"/>
                  <a:gd name="T20" fmla="*/ 45 w 109"/>
                  <a:gd name="T21" fmla="*/ 76 h 109"/>
                  <a:gd name="T22" fmla="*/ 64 w 109"/>
                  <a:gd name="T23" fmla="*/ 51 h 109"/>
                  <a:gd name="T24" fmla="*/ 62 w 109"/>
                  <a:gd name="T25" fmla="*/ 50 h 109"/>
                  <a:gd name="T26" fmla="*/ 43 w 109"/>
                  <a:gd name="T27" fmla="*/ 50 h 109"/>
                  <a:gd name="T28" fmla="*/ 42 w 109"/>
                  <a:gd name="T29" fmla="*/ 50 h 109"/>
                  <a:gd name="T30" fmla="*/ 42 w 109"/>
                  <a:gd name="T31" fmla="*/ 59 h 109"/>
                  <a:gd name="T32" fmla="*/ 54 w 109"/>
                  <a:gd name="T33" fmla="*/ 59 h 109"/>
                  <a:gd name="T34" fmla="*/ 40 w 109"/>
                  <a:gd name="T35" fmla="*/ 67 h 109"/>
                  <a:gd name="T36" fmla="*/ 29 w 109"/>
                  <a:gd name="T37" fmla="*/ 53 h 109"/>
                  <a:gd name="T38" fmla="*/ 42 w 109"/>
                  <a:gd name="T39" fmla="*/ 42 h 109"/>
                  <a:gd name="T40" fmla="*/ 50 w 109"/>
                  <a:gd name="T41" fmla="*/ 44 h 109"/>
                  <a:gd name="T42" fmla="*/ 51 w 109"/>
                  <a:gd name="T43" fmla="*/ 44 h 109"/>
                  <a:gd name="T44" fmla="*/ 57 w 109"/>
                  <a:gd name="T45" fmla="*/ 38 h 109"/>
                  <a:gd name="T46" fmla="*/ 81 w 109"/>
                  <a:gd name="T47" fmla="*/ 43 h 109"/>
                  <a:gd name="T48" fmla="*/ 76 w 109"/>
                  <a:gd name="T49" fmla="*/ 43 h 109"/>
                  <a:gd name="T50" fmla="*/ 76 w 109"/>
                  <a:gd name="T51" fmla="*/ 50 h 109"/>
                  <a:gd name="T52" fmla="*/ 68 w 109"/>
                  <a:gd name="T53" fmla="*/ 50 h 109"/>
                  <a:gd name="T54" fmla="*/ 68 w 109"/>
                  <a:gd name="T55" fmla="*/ 56 h 109"/>
                  <a:gd name="T56" fmla="*/ 76 w 109"/>
                  <a:gd name="T57" fmla="*/ 56 h 109"/>
                  <a:gd name="T58" fmla="*/ 76 w 109"/>
                  <a:gd name="T59" fmla="*/ 64 h 109"/>
                  <a:gd name="T60" fmla="*/ 81 w 109"/>
                  <a:gd name="T61" fmla="*/ 64 h 109"/>
                  <a:gd name="T62" fmla="*/ 81 w 109"/>
                  <a:gd name="T63" fmla="*/ 56 h 109"/>
                  <a:gd name="T64" fmla="*/ 89 w 109"/>
                  <a:gd name="T65" fmla="*/ 56 h 109"/>
                  <a:gd name="T66" fmla="*/ 89 w 109"/>
                  <a:gd name="T67" fmla="*/ 50 h 109"/>
                  <a:gd name="T68" fmla="*/ 83 w 109"/>
                  <a:gd name="T69" fmla="*/ 50 h 109"/>
                  <a:gd name="T70" fmla="*/ 81 w 109"/>
                  <a:gd name="T71" fmla="*/ 49 h 109"/>
                  <a:gd name="T72" fmla="*/ 81 w 109"/>
                  <a:gd name="T73" fmla="*/ 43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9" h="109">
                    <a:moveTo>
                      <a:pt x="55" y="109"/>
                    </a:moveTo>
                    <a:cubicBezTo>
                      <a:pt x="24" y="109"/>
                      <a:pt x="0" y="85"/>
                      <a:pt x="0" y="55"/>
                    </a:cubicBezTo>
                    <a:cubicBezTo>
                      <a:pt x="0" y="25"/>
                      <a:pt x="25" y="0"/>
                      <a:pt x="55" y="1"/>
                    </a:cubicBezTo>
                    <a:cubicBezTo>
                      <a:pt x="85" y="1"/>
                      <a:pt x="109" y="25"/>
                      <a:pt x="109" y="55"/>
                    </a:cubicBezTo>
                    <a:cubicBezTo>
                      <a:pt x="109" y="85"/>
                      <a:pt x="84" y="109"/>
                      <a:pt x="55" y="109"/>
                    </a:cubicBezTo>
                    <a:close/>
                    <a:moveTo>
                      <a:pt x="57" y="38"/>
                    </a:moveTo>
                    <a:cubicBezTo>
                      <a:pt x="57" y="38"/>
                      <a:pt x="57" y="38"/>
                      <a:pt x="57" y="38"/>
                    </a:cubicBezTo>
                    <a:cubicBezTo>
                      <a:pt x="56" y="38"/>
                      <a:pt x="56" y="38"/>
                      <a:pt x="56" y="38"/>
                    </a:cubicBezTo>
                    <a:cubicBezTo>
                      <a:pt x="51" y="33"/>
                      <a:pt x="45" y="32"/>
                      <a:pt x="39" y="33"/>
                    </a:cubicBezTo>
                    <a:cubicBezTo>
                      <a:pt x="27" y="35"/>
                      <a:pt x="19" y="46"/>
                      <a:pt x="20" y="58"/>
                    </a:cubicBezTo>
                    <a:cubicBezTo>
                      <a:pt x="22" y="70"/>
                      <a:pt x="33" y="78"/>
                      <a:pt x="45" y="76"/>
                    </a:cubicBezTo>
                    <a:cubicBezTo>
                      <a:pt x="57" y="74"/>
                      <a:pt x="66" y="63"/>
                      <a:pt x="64" y="51"/>
                    </a:cubicBezTo>
                    <a:cubicBezTo>
                      <a:pt x="63" y="50"/>
                      <a:pt x="63" y="50"/>
                      <a:pt x="62" y="50"/>
                    </a:cubicBezTo>
                    <a:cubicBezTo>
                      <a:pt x="56" y="50"/>
                      <a:pt x="49" y="50"/>
                      <a:pt x="43" y="50"/>
                    </a:cubicBezTo>
                    <a:cubicBezTo>
                      <a:pt x="42" y="50"/>
                      <a:pt x="42" y="50"/>
                      <a:pt x="42" y="50"/>
                    </a:cubicBezTo>
                    <a:cubicBezTo>
                      <a:pt x="42" y="53"/>
                      <a:pt x="42" y="56"/>
                      <a:pt x="42" y="59"/>
                    </a:cubicBezTo>
                    <a:cubicBezTo>
                      <a:pt x="46" y="59"/>
                      <a:pt x="50" y="59"/>
                      <a:pt x="54" y="59"/>
                    </a:cubicBezTo>
                    <a:cubicBezTo>
                      <a:pt x="52" y="64"/>
                      <a:pt x="46" y="68"/>
                      <a:pt x="40" y="67"/>
                    </a:cubicBezTo>
                    <a:cubicBezTo>
                      <a:pt x="35" y="66"/>
                      <a:pt x="29" y="61"/>
                      <a:pt x="29" y="53"/>
                    </a:cubicBezTo>
                    <a:cubicBezTo>
                      <a:pt x="30" y="47"/>
                      <a:pt x="35" y="42"/>
                      <a:pt x="42" y="42"/>
                    </a:cubicBezTo>
                    <a:cubicBezTo>
                      <a:pt x="45" y="41"/>
                      <a:pt x="47" y="42"/>
                      <a:pt x="50" y="44"/>
                    </a:cubicBezTo>
                    <a:cubicBezTo>
                      <a:pt x="50" y="44"/>
                      <a:pt x="50" y="45"/>
                      <a:pt x="51" y="44"/>
                    </a:cubicBezTo>
                    <a:cubicBezTo>
                      <a:pt x="53" y="42"/>
                      <a:pt x="55" y="40"/>
                      <a:pt x="57" y="38"/>
                    </a:cubicBezTo>
                    <a:close/>
                    <a:moveTo>
                      <a:pt x="81" y="43"/>
                    </a:moveTo>
                    <a:cubicBezTo>
                      <a:pt x="79" y="43"/>
                      <a:pt x="78" y="43"/>
                      <a:pt x="76" y="43"/>
                    </a:cubicBezTo>
                    <a:cubicBezTo>
                      <a:pt x="76" y="45"/>
                      <a:pt x="76" y="48"/>
                      <a:pt x="76" y="50"/>
                    </a:cubicBezTo>
                    <a:cubicBezTo>
                      <a:pt x="73" y="50"/>
                      <a:pt x="71" y="50"/>
                      <a:pt x="68" y="50"/>
                    </a:cubicBezTo>
                    <a:cubicBezTo>
                      <a:pt x="68" y="52"/>
                      <a:pt x="68" y="54"/>
                      <a:pt x="68" y="56"/>
                    </a:cubicBezTo>
                    <a:cubicBezTo>
                      <a:pt x="71" y="56"/>
                      <a:pt x="73" y="56"/>
                      <a:pt x="76" y="56"/>
                    </a:cubicBezTo>
                    <a:cubicBezTo>
                      <a:pt x="76" y="59"/>
                      <a:pt x="76" y="61"/>
                      <a:pt x="76" y="64"/>
                    </a:cubicBezTo>
                    <a:cubicBezTo>
                      <a:pt x="78" y="64"/>
                      <a:pt x="79" y="64"/>
                      <a:pt x="81" y="64"/>
                    </a:cubicBezTo>
                    <a:cubicBezTo>
                      <a:pt x="81" y="61"/>
                      <a:pt x="81" y="59"/>
                      <a:pt x="81" y="56"/>
                    </a:cubicBezTo>
                    <a:cubicBezTo>
                      <a:pt x="84" y="56"/>
                      <a:pt x="86" y="56"/>
                      <a:pt x="89" y="56"/>
                    </a:cubicBezTo>
                    <a:cubicBezTo>
                      <a:pt x="89" y="54"/>
                      <a:pt x="89" y="52"/>
                      <a:pt x="89" y="50"/>
                    </a:cubicBezTo>
                    <a:cubicBezTo>
                      <a:pt x="87" y="50"/>
                      <a:pt x="85" y="50"/>
                      <a:pt x="83" y="50"/>
                    </a:cubicBezTo>
                    <a:cubicBezTo>
                      <a:pt x="81" y="50"/>
                      <a:pt x="81" y="50"/>
                      <a:pt x="81" y="49"/>
                    </a:cubicBezTo>
                    <a:cubicBezTo>
                      <a:pt x="81" y="47"/>
                      <a:pt x="81" y="45"/>
                      <a:pt x="81" y="4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61" name="Rettangolo 60"/>
          <p:cNvSpPr/>
          <p:nvPr userDrawn="1"/>
        </p:nvSpPr>
        <p:spPr>
          <a:xfrm>
            <a:off x="0" y="4800690"/>
            <a:ext cx="9141631" cy="342810"/>
          </a:xfrm>
          <a:prstGeom prst="rect">
            <a:avLst/>
          </a:prstGeom>
          <a:solidFill>
            <a:srgbClr val="0047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prstClr val="white"/>
              </a:solidFill>
            </a:endParaRPr>
          </a:p>
        </p:txBody>
      </p:sp>
      <p:pic>
        <p:nvPicPr>
          <p:cNvPr id="85" name="Immagine 84">
            <a:extLst>
              <a:ext uri="{FF2B5EF4-FFF2-40B4-BE49-F238E27FC236}">
                <a16:creationId xmlns:a16="http://schemas.microsoft.com/office/drawing/2014/main" id="{49678267-E96F-4091-94D0-2BFCFDEFCB95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80" y="4907043"/>
            <a:ext cx="1542559" cy="128931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0B878019-0C4A-414D-AAE3-08852946B630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230" y="4865233"/>
            <a:ext cx="673277" cy="221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325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73" r:id="rId3"/>
    <p:sldLayoutId id="2147483663" r:id="rId4"/>
    <p:sldLayoutId id="2147483674" r:id="rId5"/>
    <p:sldLayoutId id="2147483675" r:id="rId6"/>
    <p:sldLayoutId id="2147483678" r:id="rId7"/>
    <p:sldLayoutId id="2147483681" r:id="rId8"/>
    <p:sldLayoutId id="2147483677" r:id="rId9"/>
    <p:sldLayoutId id="2147483679" r:id="rId10"/>
    <p:sldLayoutId id="2147483680" r:id="rId11"/>
    <p:sldLayoutId id="2147483662" r:id="rId12"/>
    <p:sldLayoutId id="2147483676" r:id="rId13"/>
    <p:sldLayoutId id="2147483682" r:id="rId14"/>
    <p:sldLayoutId id="2147483683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</p:sldLayoutIdLst>
  <p:transition spd="slow">
    <p:push dir="u"/>
  </p:transition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E4A60AC9-8CF3-426E-BC9D-3975A79AD4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64000" y="2029922"/>
            <a:ext cx="4206333" cy="428754"/>
          </a:xfrm>
        </p:spPr>
        <p:txBody>
          <a:bodyPr/>
          <a:lstStyle/>
          <a:p>
            <a:r>
              <a:rPr lang="it-IT" sz="4000"/>
              <a:t>SICURA</a:t>
            </a:r>
            <a:endParaRPr lang="it-IT" sz="40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8F0E10D-895C-F7B3-55ED-CD28788B3E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7963" y="2637655"/>
            <a:ext cx="4780159" cy="10551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1378870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4D936E4B-E394-6BAB-E51A-358704F960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27072F4-C1DB-9E7A-1527-9F1BBE661468}"/>
              </a:ext>
            </a:extLst>
          </p:cNvPr>
          <p:cNvSpPr txBox="1"/>
          <p:nvPr/>
        </p:nvSpPr>
        <p:spPr>
          <a:xfrm>
            <a:off x="445238" y="2571750"/>
            <a:ext cx="8253524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2100" dirty="0">
                <a:solidFill>
                  <a:schemeClr val="tx2"/>
                </a:solidFill>
              </a:rPr>
              <a:t>SICURA entra a far parte dell’offerta 4MetalFab Sapio, andando ad ampliare la gamma di bombole dotate di valvola con riduttore integrato e cappellotto di protezione.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844034B-637D-485E-0F7D-1B42C73194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3088" y="478177"/>
            <a:ext cx="5608179" cy="17165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6163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E453659D-8223-1E19-7A0C-070F9670FC31}"/>
              </a:ext>
            </a:extLst>
          </p:cNvPr>
          <p:cNvSpPr txBox="1"/>
          <p:nvPr/>
        </p:nvSpPr>
        <p:spPr>
          <a:xfrm>
            <a:off x="4803237" y="498288"/>
            <a:ext cx="427492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400" dirty="0">
                <a:solidFill>
                  <a:schemeClr val="tx2"/>
                </a:solidFill>
              </a:rPr>
              <a:t>Queste le peculiarità di </a:t>
            </a:r>
            <a:r>
              <a:rPr lang="it-IT" sz="1400" b="1" dirty="0">
                <a:solidFill>
                  <a:schemeClr val="tx2"/>
                </a:solidFill>
              </a:rPr>
              <a:t>SICURA</a:t>
            </a:r>
            <a:r>
              <a:rPr lang="it-IT" sz="1400" dirty="0">
                <a:solidFill>
                  <a:schemeClr val="tx2"/>
                </a:solidFill>
              </a:rPr>
              <a:t>, l’innovativa bombola</a:t>
            </a:r>
          </a:p>
          <a:p>
            <a:pPr algn="l"/>
            <a:r>
              <a:rPr lang="it-IT" sz="1400" dirty="0">
                <a:solidFill>
                  <a:schemeClr val="tx2"/>
                </a:solidFill>
              </a:rPr>
              <a:t>di </a:t>
            </a:r>
            <a:r>
              <a:rPr lang="it-IT" sz="1400" b="1" dirty="0">
                <a:solidFill>
                  <a:schemeClr val="tx2"/>
                </a:solidFill>
              </a:rPr>
              <a:t>SAPIO </a:t>
            </a:r>
            <a:r>
              <a:rPr lang="it-IT" sz="1400" dirty="0">
                <a:solidFill>
                  <a:schemeClr val="tx2"/>
                </a:solidFill>
              </a:rPr>
              <a:t>per le applicazioni di brasatura, saldobrasatura, taglio e riscaldo.</a:t>
            </a:r>
          </a:p>
          <a:p>
            <a:pPr algn="l"/>
            <a:endParaRPr lang="it-IT" sz="1400" dirty="0">
              <a:solidFill>
                <a:schemeClr val="tx2"/>
              </a:solidFill>
            </a:endParaRPr>
          </a:p>
          <a:p>
            <a:pPr algn="l"/>
            <a:r>
              <a:rPr lang="it-IT" sz="1400" b="1" dirty="0">
                <a:solidFill>
                  <a:schemeClr val="tx2"/>
                </a:solidFill>
              </a:rPr>
              <a:t>SICURA </a:t>
            </a:r>
            <a:r>
              <a:rPr lang="it-IT" sz="1400" dirty="0">
                <a:solidFill>
                  <a:schemeClr val="tx2"/>
                </a:solidFill>
              </a:rPr>
              <a:t>per ossigeno e acetilene è dotata di valvola con riduttore integrato e cappellotto di protezione per rendere le bombole più sicure, maneggevoli e semplici da usare.</a:t>
            </a:r>
          </a:p>
          <a:p>
            <a:pPr algn="l"/>
            <a:endParaRPr lang="it-IT" sz="1400" dirty="0">
              <a:solidFill>
                <a:schemeClr val="tx2"/>
              </a:solidFill>
            </a:endParaRPr>
          </a:p>
          <a:p>
            <a:pPr algn="l"/>
            <a:r>
              <a:rPr lang="it-IT" sz="1400" b="1" dirty="0">
                <a:solidFill>
                  <a:schemeClr val="tx2"/>
                </a:solidFill>
              </a:rPr>
              <a:t>SICURA </a:t>
            </a:r>
            <a:r>
              <a:rPr lang="it-IT" sz="1400" dirty="0">
                <a:solidFill>
                  <a:schemeClr val="tx2"/>
                </a:solidFill>
              </a:rPr>
              <a:t>è la soluzione ideale per i cantieri, per le grandi opere, per il settore navale, per le carpenterie metalliche, per la manutenzione e riparazione impianti nonché per le demolizioni.</a:t>
            </a:r>
          </a:p>
          <a:p>
            <a:pPr algn="l"/>
            <a:endParaRPr lang="it-IT" sz="1400" dirty="0">
              <a:solidFill>
                <a:schemeClr val="tx2"/>
              </a:solidFill>
            </a:endParaRPr>
          </a:p>
          <a:p>
            <a:pPr algn="l"/>
            <a:r>
              <a:rPr lang="it-IT" sz="1400" dirty="0">
                <a:solidFill>
                  <a:schemeClr val="tx2"/>
                </a:solidFill>
              </a:rPr>
              <a:t>Con </a:t>
            </a:r>
            <a:r>
              <a:rPr lang="it-IT" sz="1400" b="1" dirty="0">
                <a:solidFill>
                  <a:schemeClr val="tx2"/>
                </a:solidFill>
              </a:rPr>
              <a:t>SICURA </a:t>
            </a:r>
            <a:r>
              <a:rPr lang="it-IT" sz="1400" dirty="0">
                <a:solidFill>
                  <a:schemeClr val="tx2"/>
                </a:solidFill>
              </a:rPr>
              <a:t>non è più necessario effettuare connessioni in alta pressione eliminando così qualunque tipo di pericolo e, per l’ossigeno, anche eventuali problemi di contaminazione con grassi e polveri.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A70A1858-0A35-9C74-6AB0-16C00570FB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961" y="621501"/>
            <a:ext cx="4540580" cy="30884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90828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AF5B3D1D-1EA9-FBCA-37B5-8F23CA4E68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60" y="192642"/>
            <a:ext cx="4673895" cy="39154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0D420079-9DAC-B61D-C6C6-4A037927EE53}"/>
              </a:ext>
            </a:extLst>
          </p:cNvPr>
          <p:cNvSpPr txBox="1"/>
          <p:nvPr/>
        </p:nvSpPr>
        <p:spPr>
          <a:xfrm>
            <a:off x="4784652" y="230729"/>
            <a:ext cx="4280489" cy="4420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125" b="1" dirty="0">
                <a:solidFill>
                  <a:schemeClr val="tx2"/>
                </a:solidFill>
              </a:rPr>
              <a:t>1</a:t>
            </a:r>
            <a:r>
              <a:rPr lang="it-IT" sz="1125" dirty="0">
                <a:solidFill>
                  <a:schemeClr val="tx2"/>
                </a:solidFill>
              </a:rPr>
              <a:t> Il pomello posto sopra il cappellotto facilita e rende più pratica la movimentazione delle bombole.</a:t>
            </a:r>
          </a:p>
          <a:p>
            <a:pPr algn="l"/>
            <a:endParaRPr lang="it-IT" sz="1125" dirty="0">
              <a:solidFill>
                <a:schemeClr val="tx2"/>
              </a:solidFill>
            </a:endParaRPr>
          </a:p>
          <a:p>
            <a:pPr algn="l"/>
            <a:r>
              <a:rPr lang="it-IT" sz="1125" b="1" dirty="0">
                <a:solidFill>
                  <a:schemeClr val="tx2"/>
                </a:solidFill>
              </a:rPr>
              <a:t>2</a:t>
            </a:r>
            <a:r>
              <a:rPr lang="it-IT" sz="1125" dirty="0">
                <a:solidFill>
                  <a:schemeClr val="tx2"/>
                </a:solidFill>
              </a:rPr>
              <a:t> Il cappellotto a protezione del blocco valvola-riduttore aumenta il livello di sicurezza della bombola in caso di forti urti e cadute accidentali.</a:t>
            </a:r>
          </a:p>
          <a:p>
            <a:pPr algn="l"/>
            <a:endParaRPr lang="it-IT" sz="1125" dirty="0">
              <a:solidFill>
                <a:schemeClr val="tx2"/>
              </a:solidFill>
            </a:endParaRPr>
          </a:p>
          <a:p>
            <a:pPr algn="l"/>
            <a:r>
              <a:rPr lang="it-IT" sz="1125" b="1" dirty="0">
                <a:solidFill>
                  <a:schemeClr val="tx2"/>
                </a:solidFill>
              </a:rPr>
              <a:t>3</a:t>
            </a:r>
            <a:r>
              <a:rPr lang="it-IT" sz="1125" dirty="0">
                <a:solidFill>
                  <a:schemeClr val="tx2"/>
                </a:solidFill>
              </a:rPr>
              <a:t> Manopola on/o di apertura e chiusura dell’erogazione del gas.</a:t>
            </a:r>
          </a:p>
          <a:p>
            <a:pPr algn="l"/>
            <a:endParaRPr lang="it-IT" sz="1125" dirty="0">
              <a:solidFill>
                <a:schemeClr val="tx2"/>
              </a:solidFill>
            </a:endParaRPr>
          </a:p>
          <a:p>
            <a:pPr algn="l"/>
            <a:r>
              <a:rPr lang="it-IT" sz="1125" b="1" dirty="0">
                <a:solidFill>
                  <a:schemeClr val="tx2"/>
                </a:solidFill>
              </a:rPr>
              <a:t>4</a:t>
            </a:r>
            <a:r>
              <a:rPr lang="it-IT" sz="1125" dirty="0">
                <a:solidFill>
                  <a:schemeClr val="tx2"/>
                </a:solidFill>
              </a:rPr>
              <a:t> L’indicatore di livello consente di tenere sotto controllo la quantità di gas residua sia quando la bombola è in uso sia quando non lo è.</a:t>
            </a:r>
          </a:p>
          <a:p>
            <a:pPr algn="l"/>
            <a:endParaRPr lang="it-IT" sz="1125" dirty="0">
              <a:solidFill>
                <a:schemeClr val="tx2"/>
              </a:solidFill>
            </a:endParaRPr>
          </a:p>
          <a:p>
            <a:pPr algn="l"/>
            <a:r>
              <a:rPr lang="it-IT" sz="1125" b="1" dirty="0">
                <a:solidFill>
                  <a:schemeClr val="tx2"/>
                </a:solidFill>
              </a:rPr>
              <a:t>5</a:t>
            </a:r>
            <a:r>
              <a:rPr lang="it-IT" sz="1125" dirty="0">
                <a:solidFill>
                  <a:schemeClr val="tx2"/>
                </a:solidFill>
              </a:rPr>
              <a:t> L’innesto rapido riduce il tempo necessario al cambio bombola ed elimina i rischi di eventuali danni nel serraggio dei raccordi. La connessione con l’innesto rapido, diverso tra ossigeno e acetilene, viene effettuata tramite una valvola </a:t>
            </a:r>
            <a:r>
              <a:rPr lang="it-IT" sz="1125" dirty="0" err="1">
                <a:solidFill>
                  <a:schemeClr val="tx2"/>
                </a:solidFill>
              </a:rPr>
              <a:t>antiritorno</a:t>
            </a:r>
            <a:r>
              <a:rPr lang="it-IT" sz="1125" dirty="0">
                <a:solidFill>
                  <a:schemeClr val="tx2"/>
                </a:solidFill>
              </a:rPr>
              <a:t> gas e fiamma (VAGF). Questo dispositivo, unico nel suo genere , impedisce l’erogazione del gas in assenza di connessione.</a:t>
            </a:r>
          </a:p>
          <a:p>
            <a:pPr algn="l"/>
            <a:endParaRPr lang="it-IT" sz="1125" dirty="0">
              <a:solidFill>
                <a:schemeClr val="tx2"/>
              </a:solidFill>
            </a:endParaRPr>
          </a:p>
          <a:p>
            <a:pPr algn="l"/>
            <a:r>
              <a:rPr lang="it-IT" sz="1125" b="1" dirty="0">
                <a:solidFill>
                  <a:schemeClr val="tx2"/>
                </a:solidFill>
              </a:rPr>
              <a:t>6</a:t>
            </a:r>
            <a:r>
              <a:rPr lang="it-IT" sz="1125" dirty="0">
                <a:solidFill>
                  <a:schemeClr val="tx2"/>
                </a:solidFill>
              </a:rPr>
              <a:t> Il regolatore di pressione consente di impostare in maniera semplice, sicura e immediata la portata del gas in uscita.</a:t>
            </a:r>
          </a:p>
          <a:p>
            <a:pPr algn="l"/>
            <a:endParaRPr lang="it-IT" sz="1125" dirty="0">
              <a:solidFill>
                <a:schemeClr val="tx2"/>
              </a:solidFill>
            </a:endParaRPr>
          </a:p>
          <a:p>
            <a:pPr algn="l"/>
            <a:r>
              <a:rPr lang="it-IT" sz="1125" b="1" dirty="0">
                <a:solidFill>
                  <a:schemeClr val="tx2"/>
                </a:solidFill>
              </a:rPr>
              <a:t>7</a:t>
            </a:r>
            <a:r>
              <a:rPr lang="it-IT" sz="1125" dirty="0">
                <a:solidFill>
                  <a:schemeClr val="tx2"/>
                </a:solidFill>
              </a:rPr>
              <a:t> Il manometro, ben visibile, consente di verificare costantemente la pressione del gas in uscita. I range vanno da 0 a 10 bar per l’ossigeno e</a:t>
            </a:r>
          </a:p>
          <a:p>
            <a:pPr algn="l"/>
            <a:r>
              <a:rPr lang="it-IT" sz="1125" dirty="0">
                <a:solidFill>
                  <a:schemeClr val="tx2"/>
                </a:solidFill>
              </a:rPr>
              <a:t>da 0 a 1,5 bar per l’acetilene.</a:t>
            </a:r>
          </a:p>
        </p:txBody>
      </p:sp>
    </p:spTree>
    <p:extLst>
      <p:ext uri="{BB962C8B-B14F-4D97-AF65-F5344CB8AC3E}">
        <p14:creationId xmlns:p14="http://schemas.microsoft.com/office/powerpoint/2010/main" val="1378547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37AAC64E-BCC9-96B6-5CB5-488310554A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E01DBED0-8B03-1B60-0763-13B41CE2B540}"/>
              </a:ext>
            </a:extLst>
          </p:cNvPr>
          <p:cNvSpPr txBox="1"/>
          <p:nvPr/>
        </p:nvSpPr>
        <p:spPr>
          <a:xfrm>
            <a:off x="1679605" y="3331633"/>
            <a:ext cx="534679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2000" dirty="0">
                <a:solidFill>
                  <a:schemeClr val="tx2"/>
                </a:solidFill>
                <a:latin typeface="MyriadPro-Regular"/>
              </a:rPr>
              <a:t>La connessione con l’innesto rapido, diverso tra ossigeno e acetilene, viene effettuata tramite una valvola anti ritorno gas e fiamma (VAGF).</a:t>
            </a:r>
            <a:endParaRPr lang="it-IT" sz="2000" dirty="0">
              <a:solidFill>
                <a:schemeClr val="tx2"/>
              </a:solidFill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471584D-813A-4034-F378-9A4918C51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994" y="153629"/>
            <a:ext cx="7479614" cy="26992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9963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8C1CFB6F-FAC6-E96B-1B7D-31D2BE539BC9}"/>
              </a:ext>
            </a:extLst>
          </p:cNvPr>
          <p:cNvSpPr txBox="1"/>
          <p:nvPr/>
        </p:nvSpPr>
        <p:spPr>
          <a:xfrm>
            <a:off x="2969972" y="1418077"/>
            <a:ext cx="5786323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Codici Valvole Sicura</a:t>
            </a:r>
          </a:p>
          <a:p>
            <a:endParaRPr lang="it-IT" b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18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60500014 Valvola </a:t>
            </a:r>
            <a:r>
              <a:rPr lang="it-IT" sz="1800" b="1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antiritorno</a:t>
            </a:r>
            <a:r>
              <a:rPr lang="it-IT" sz="18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Acetilene Sicura </a:t>
            </a:r>
            <a:r>
              <a:rPr lang="it-IT" sz="1800" b="1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diam</a:t>
            </a:r>
            <a:r>
              <a:rPr lang="it-IT" sz="18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8mm</a:t>
            </a:r>
          </a:p>
          <a:p>
            <a:r>
              <a:rPr lang="it-IT" sz="18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it-IT" sz="18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18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60500015 Valvola </a:t>
            </a:r>
            <a:r>
              <a:rPr lang="it-IT" sz="1800" b="1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antiritorno</a:t>
            </a:r>
            <a:r>
              <a:rPr lang="it-IT" sz="18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Ossigeno Sicura </a:t>
            </a:r>
            <a:r>
              <a:rPr lang="it-IT" sz="1800" b="1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diam</a:t>
            </a:r>
            <a:r>
              <a:rPr lang="it-IT" sz="18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8mm </a:t>
            </a:r>
          </a:p>
          <a:p>
            <a:endParaRPr lang="it-IT" sz="18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18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60500019 Valvola </a:t>
            </a:r>
            <a:r>
              <a:rPr lang="it-IT" sz="1800" b="1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antiritorno</a:t>
            </a:r>
            <a:r>
              <a:rPr lang="it-IT" sz="18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Acetilene Sicura </a:t>
            </a:r>
            <a:r>
              <a:rPr lang="it-IT" sz="1800" b="1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diam</a:t>
            </a:r>
            <a:r>
              <a:rPr lang="it-IT" sz="18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6mm</a:t>
            </a:r>
          </a:p>
          <a:p>
            <a:r>
              <a:rPr lang="it-IT" sz="18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it-IT" sz="18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60500020 Valvola </a:t>
            </a:r>
            <a:r>
              <a:rPr lang="it-IT" sz="1800" b="1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antiritorno</a:t>
            </a:r>
            <a:r>
              <a:rPr lang="it-IT" sz="18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Ossigeno Sicura </a:t>
            </a:r>
            <a:r>
              <a:rPr lang="it-IT" sz="1800" b="1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diam</a:t>
            </a:r>
            <a:r>
              <a:rPr lang="it-IT" sz="18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6mm </a:t>
            </a:r>
            <a:endParaRPr lang="it-IT" dirty="0">
              <a:solidFill>
                <a:schemeClr val="tx2"/>
              </a:solidFill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426CDEA-FFAB-E501-1D4C-A12E706BBA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922" y="471575"/>
            <a:ext cx="2531060" cy="404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072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4E912106-DA28-A564-0346-FD631DC150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741" y="87782"/>
            <a:ext cx="8792378" cy="4608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41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ED9C5E41-519F-DA22-6882-DA550AEE8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7025" y="109830"/>
            <a:ext cx="5405966" cy="4607719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87D37C0-4EF3-53B8-68A7-D791DA84E4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09" y="109830"/>
            <a:ext cx="3536017" cy="4607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7121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1143000" y="1329612"/>
            <a:ext cx="5994666" cy="715581"/>
          </a:xfrm>
          <a:prstGeom prst="homePlate">
            <a:avLst/>
          </a:prstGeom>
          <a:solidFill>
            <a:srgbClr val="002060"/>
          </a:solidFill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2825354">
              <a:defRPr/>
            </a:pPr>
            <a:r>
              <a:rPr lang="en-US" sz="405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+mj-lt"/>
              </a:rPr>
              <a:t>Grazie</a:t>
            </a:r>
          </a:p>
        </p:txBody>
      </p:sp>
      <p:pic>
        <p:nvPicPr>
          <p:cNvPr id="7" name="Picture 2" descr="http://www.grupposapio.it/media/loghi/payoff_it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0180" y="2518172"/>
            <a:ext cx="2483644" cy="1056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01261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ema di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1">
            <a:lumMod val="85000"/>
            <a:lumOff val="15000"/>
          </a:schemeClr>
        </a:solidFill>
        <a:ln>
          <a:noFill/>
        </a:ln>
        <a:extLst>
          <a:ext uri="{91240B29-F687-4f45-9708-019B960494DF}">
            <a14:hiddenLine xmlns="" xmlns:a14="http://schemas.microsoft.com/office/drawing/2010/main" w="9525">
              <a:solidFill>
                <a:srgbClr val="000000"/>
              </a:solidFill>
              <a:round/>
              <a:headEnd/>
              <a:tailEnd/>
            </a14:hiddenLine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algn="ctr" defTabSz="914400">
          <a:defRPr sz="1800">
            <a:solidFill>
              <a:prstClr val="black"/>
            </a:solidFill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80BF4F80924EB43AE40C5CD3498DE60" ma:contentTypeVersion="0" ma:contentTypeDescription="Creare un nuovo documento." ma:contentTypeScope="" ma:versionID="b0108afb36633466cfebaba1bf3e7556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a3eec16d3e841ebf650196acacb84cc8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84FECAE-F7AF-47F0-90B6-2EF66D1EAF25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ABEC16F-F431-4C6A-8D55-9C6094A9DC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D4FE8391-8BD9-4139-A71D-96CD5D0997D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7370</TotalTime>
  <Words>408</Words>
  <Application>Microsoft Office PowerPoint</Application>
  <PresentationFormat>Presentazione su schermo (16:9)</PresentationFormat>
  <Paragraphs>35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Myriad Pro</vt:lpstr>
      <vt:lpstr>MyriadPro-Regular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Brambilla Stefano</dc:creator>
  <cp:lastModifiedBy>Gialfonso Giuseppe</cp:lastModifiedBy>
  <cp:revision>1377</cp:revision>
  <cp:lastPrinted>2017-10-13T11:50:32Z</cp:lastPrinted>
  <dcterms:created xsi:type="dcterms:W3CDTF">2016-01-15T11:09:52Z</dcterms:created>
  <dcterms:modified xsi:type="dcterms:W3CDTF">2023-04-11T16:11:45Z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0x010100780BF4F80924EB43AE40C5CD3498DE60</vt:lpwstr>
  </property>
</Properties>
</file>