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6"/>
  </p:notesMasterIdLst>
  <p:handoutMasterIdLst>
    <p:handoutMasterId r:id="rId27"/>
  </p:handoutMasterIdLst>
  <p:sldIdLst>
    <p:sldId id="372" r:id="rId5"/>
    <p:sldId id="296" r:id="rId6"/>
    <p:sldId id="313" r:id="rId7"/>
    <p:sldId id="300" r:id="rId8"/>
    <p:sldId id="301" r:id="rId9"/>
    <p:sldId id="320" r:id="rId10"/>
    <p:sldId id="310" r:id="rId11"/>
    <p:sldId id="302" r:id="rId12"/>
    <p:sldId id="303" r:id="rId13"/>
    <p:sldId id="312" r:id="rId14"/>
    <p:sldId id="299" r:id="rId15"/>
    <p:sldId id="315" r:id="rId16"/>
    <p:sldId id="316" r:id="rId17"/>
    <p:sldId id="317" r:id="rId18"/>
    <p:sldId id="318" r:id="rId19"/>
    <p:sldId id="304" r:id="rId20"/>
    <p:sldId id="306" r:id="rId21"/>
    <p:sldId id="319" r:id="rId22"/>
    <p:sldId id="298" r:id="rId23"/>
    <p:sldId id="373" r:id="rId24"/>
    <p:sldId id="270" r:id="rId25"/>
  </p:sldIdLst>
  <p:sldSz cx="9144000" cy="5143500" type="screen16x9"/>
  <p:notesSz cx="6797675" cy="98567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AAE62"/>
    <a:srgbClr val="E46C0A"/>
    <a:srgbClr val="E7FE51"/>
    <a:srgbClr val="FF0040"/>
    <a:srgbClr val="FFFF4F"/>
    <a:srgbClr val="00B050"/>
    <a:srgbClr val="7030A0"/>
    <a:srgbClr val="004785"/>
    <a:srgbClr val="0A43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0327C8-3982-4B6F-85DA-55B507C596CB}" v="64" dt="2023-04-11T16:02:25.3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5405" autoAdjust="0"/>
  </p:normalViewPr>
  <p:slideViewPr>
    <p:cSldViewPr snapToGrid="0">
      <p:cViewPr varScale="1">
        <p:scale>
          <a:sx n="87" d="100"/>
          <a:sy n="87" d="100"/>
        </p:scale>
        <p:origin x="816" y="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56" y="-90"/>
      </p:cViewPr>
      <p:guideLst>
        <p:guide orient="horz" pos="310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lfonso Giuseppe" userId="ff35179d-9180-4658-82f6-7fc84228d5d2" providerId="ADAL" clId="{2B0327C8-3982-4B6F-85DA-55B507C596CB}"/>
    <pc:docChg chg="custSel addSld delSld modSld">
      <pc:chgData name="Gialfonso Giuseppe" userId="ff35179d-9180-4658-82f6-7fc84228d5d2" providerId="ADAL" clId="{2B0327C8-3982-4B6F-85DA-55B507C596CB}" dt="2023-04-11T16:03:51.954" v="237" actId="478"/>
      <pc:docMkLst>
        <pc:docMk/>
      </pc:docMkLst>
      <pc:sldChg chg="addSp delSp modSp mod">
        <pc:chgData name="Gialfonso Giuseppe" userId="ff35179d-9180-4658-82f6-7fc84228d5d2" providerId="ADAL" clId="{2B0327C8-3982-4B6F-85DA-55B507C596CB}" dt="2023-04-11T16:03:37.737" v="236" actId="478"/>
        <pc:sldMkLst>
          <pc:docMk/>
          <pc:sldMk cId="860126161" sldId="270"/>
        </pc:sldMkLst>
        <pc:spChg chg="del">
          <ac:chgData name="Gialfonso Giuseppe" userId="ff35179d-9180-4658-82f6-7fc84228d5d2" providerId="ADAL" clId="{2B0327C8-3982-4B6F-85DA-55B507C596CB}" dt="2023-04-11T16:03:33.882" v="235" actId="478"/>
          <ac:spMkLst>
            <pc:docMk/>
            <pc:sldMk cId="860126161" sldId="270"/>
            <ac:spMk id="2" creationId="{00000000-0000-0000-0000-000000000000}"/>
          </ac:spMkLst>
        </pc:spChg>
        <pc:spChg chg="add del mod">
          <ac:chgData name="Gialfonso Giuseppe" userId="ff35179d-9180-4658-82f6-7fc84228d5d2" providerId="ADAL" clId="{2B0327C8-3982-4B6F-85DA-55B507C596CB}" dt="2023-04-11T16:03:37.737" v="236" actId="478"/>
          <ac:spMkLst>
            <pc:docMk/>
            <pc:sldMk cId="860126161" sldId="270"/>
            <ac:spMk id="4" creationId="{2432127F-A389-0AF8-5A6C-6C59A04F367E}"/>
          </ac:spMkLst>
        </pc:spChg>
      </pc:sldChg>
      <pc:sldChg chg="addSp modSp mod">
        <pc:chgData name="Gialfonso Giuseppe" userId="ff35179d-9180-4658-82f6-7fc84228d5d2" providerId="ADAL" clId="{2B0327C8-3982-4B6F-85DA-55B507C596CB}" dt="2023-04-11T14:35:47.235" v="150" actId="14100"/>
        <pc:sldMkLst>
          <pc:docMk/>
          <pc:sldMk cId="1861098249" sldId="299"/>
        </pc:sldMkLst>
        <pc:spChg chg="mod">
          <ac:chgData name="Gialfonso Giuseppe" userId="ff35179d-9180-4658-82f6-7fc84228d5d2" providerId="ADAL" clId="{2B0327C8-3982-4B6F-85DA-55B507C596CB}" dt="2023-04-11T14:33:31.006" v="105" actId="207"/>
          <ac:spMkLst>
            <pc:docMk/>
            <pc:sldMk cId="1861098249" sldId="299"/>
            <ac:spMk id="7" creationId="{00000000-0000-0000-0000-000000000000}"/>
          </ac:spMkLst>
        </pc:spChg>
        <pc:spChg chg="mod">
          <ac:chgData name="Gialfonso Giuseppe" userId="ff35179d-9180-4658-82f6-7fc84228d5d2" providerId="ADAL" clId="{2B0327C8-3982-4B6F-85DA-55B507C596CB}" dt="2023-04-11T14:33:45.546" v="108" actId="207"/>
          <ac:spMkLst>
            <pc:docMk/>
            <pc:sldMk cId="1861098249" sldId="299"/>
            <ac:spMk id="8" creationId="{00000000-0000-0000-0000-000000000000}"/>
          </ac:spMkLst>
        </pc:spChg>
        <pc:spChg chg="mod">
          <ac:chgData name="Gialfonso Giuseppe" userId="ff35179d-9180-4658-82f6-7fc84228d5d2" providerId="ADAL" clId="{2B0327C8-3982-4B6F-85DA-55B507C596CB}" dt="2023-04-11T14:33:37.035" v="106" actId="207"/>
          <ac:spMkLst>
            <pc:docMk/>
            <pc:sldMk cId="1861098249" sldId="299"/>
            <ac:spMk id="9" creationId="{00000000-0000-0000-0000-000000000000}"/>
          </ac:spMkLst>
        </pc:spChg>
        <pc:picChg chg="add mod">
          <ac:chgData name="Gialfonso Giuseppe" userId="ff35179d-9180-4658-82f6-7fc84228d5d2" providerId="ADAL" clId="{2B0327C8-3982-4B6F-85DA-55B507C596CB}" dt="2023-04-11T14:35:47.235" v="150" actId="14100"/>
          <ac:picMkLst>
            <pc:docMk/>
            <pc:sldMk cId="1861098249" sldId="299"/>
            <ac:picMk id="3" creationId="{458CE11A-0BE8-6E80-EDD4-62732030960C}"/>
          </ac:picMkLst>
        </pc:picChg>
      </pc:sldChg>
      <pc:sldChg chg="modSp">
        <pc:chgData name="Gialfonso Giuseppe" userId="ff35179d-9180-4658-82f6-7fc84228d5d2" providerId="ADAL" clId="{2B0327C8-3982-4B6F-85DA-55B507C596CB}" dt="2023-04-11T14:26:04.288" v="39" actId="1440"/>
        <pc:sldMkLst>
          <pc:docMk/>
          <pc:sldMk cId="207765194" sldId="300"/>
        </pc:sldMkLst>
        <pc:picChg chg="mod">
          <ac:chgData name="Gialfonso Giuseppe" userId="ff35179d-9180-4658-82f6-7fc84228d5d2" providerId="ADAL" clId="{2B0327C8-3982-4B6F-85DA-55B507C596CB}" dt="2023-04-11T14:26:04.288" v="39" actId="1440"/>
          <ac:picMkLst>
            <pc:docMk/>
            <pc:sldMk cId="207765194" sldId="300"/>
            <ac:picMk id="5" creationId="{00000000-0000-0000-0000-000000000000}"/>
          </ac:picMkLst>
        </pc:picChg>
      </pc:sldChg>
      <pc:sldChg chg="modSp mod">
        <pc:chgData name="Gialfonso Giuseppe" userId="ff35179d-9180-4658-82f6-7fc84228d5d2" providerId="ADAL" clId="{2B0327C8-3982-4B6F-85DA-55B507C596CB}" dt="2023-04-11T14:25:11.909" v="38" actId="1440"/>
        <pc:sldMkLst>
          <pc:docMk/>
          <pc:sldMk cId="910452327" sldId="302"/>
        </pc:sldMkLst>
        <pc:spChg chg="mod">
          <ac:chgData name="Gialfonso Giuseppe" userId="ff35179d-9180-4658-82f6-7fc84228d5d2" providerId="ADAL" clId="{2B0327C8-3982-4B6F-85DA-55B507C596CB}" dt="2023-04-11T14:24:09.850" v="34" actId="1076"/>
          <ac:spMkLst>
            <pc:docMk/>
            <pc:sldMk cId="910452327" sldId="302"/>
            <ac:spMk id="3" creationId="{00000000-0000-0000-0000-000000000000}"/>
          </ac:spMkLst>
        </pc:spChg>
        <pc:spChg chg="mod">
          <ac:chgData name="Gialfonso Giuseppe" userId="ff35179d-9180-4658-82f6-7fc84228d5d2" providerId="ADAL" clId="{2B0327C8-3982-4B6F-85DA-55B507C596CB}" dt="2023-04-11T14:23:36.600" v="27" actId="1076"/>
          <ac:spMkLst>
            <pc:docMk/>
            <pc:sldMk cId="910452327" sldId="302"/>
            <ac:spMk id="5" creationId="{00000000-0000-0000-0000-000000000000}"/>
          </ac:spMkLst>
        </pc:spChg>
        <pc:spChg chg="mod">
          <ac:chgData name="Gialfonso Giuseppe" userId="ff35179d-9180-4658-82f6-7fc84228d5d2" providerId="ADAL" clId="{2B0327C8-3982-4B6F-85DA-55B507C596CB}" dt="2023-04-11T14:24:53.626" v="37" actId="1076"/>
          <ac:spMkLst>
            <pc:docMk/>
            <pc:sldMk cId="910452327" sldId="302"/>
            <ac:spMk id="6" creationId="{00000000-0000-0000-0000-000000000000}"/>
          </ac:spMkLst>
        </pc:spChg>
        <pc:picChg chg="mod">
          <ac:chgData name="Gialfonso Giuseppe" userId="ff35179d-9180-4658-82f6-7fc84228d5d2" providerId="ADAL" clId="{2B0327C8-3982-4B6F-85DA-55B507C596CB}" dt="2023-04-11T14:24:50.534" v="36" actId="14100"/>
          <ac:picMkLst>
            <pc:docMk/>
            <pc:sldMk cId="910452327" sldId="302"/>
            <ac:picMk id="4" creationId="{00000000-0000-0000-0000-000000000000}"/>
          </ac:picMkLst>
        </pc:picChg>
        <pc:picChg chg="mod">
          <ac:chgData name="Gialfonso Giuseppe" userId="ff35179d-9180-4658-82f6-7fc84228d5d2" providerId="ADAL" clId="{2B0327C8-3982-4B6F-85DA-55B507C596CB}" dt="2023-04-11T14:25:11.909" v="38" actId="1440"/>
          <ac:picMkLst>
            <pc:docMk/>
            <pc:sldMk cId="910452327" sldId="302"/>
            <ac:picMk id="7" creationId="{00000000-0000-0000-0000-000000000000}"/>
          </ac:picMkLst>
        </pc:picChg>
      </pc:sldChg>
      <pc:sldChg chg="modSp mod">
        <pc:chgData name="Gialfonso Giuseppe" userId="ff35179d-9180-4658-82f6-7fc84228d5d2" providerId="ADAL" clId="{2B0327C8-3982-4B6F-85DA-55B507C596CB}" dt="2023-04-11T14:28:09.510" v="52" actId="1076"/>
        <pc:sldMkLst>
          <pc:docMk/>
          <pc:sldMk cId="3284161373" sldId="303"/>
        </pc:sldMkLst>
        <pc:spChg chg="mod">
          <ac:chgData name="Gialfonso Giuseppe" userId="ff35179d-9180-4658-82f6-7fc84228d5d2" providerId="ADAL" clId="{2B0327C8-3982-4B6F-85DA-55B507C596CB}" dt="2023-04-11T14:28:09.510" v="52" actId="1076"/>
          <ac:spMkLst>
            <pc:docMk/>
            <pc:sldMk cId="3284161373" sldId="303"/>
            <ac:spMk id="3" creationId="{2EFEFC02-7E16-4D97-8586-AD28BE1AC6E7}"/>
          </ac:spMkLst>
        </pc:spChg>
        <pc:spChg chg="mod">
          <ac:chgData name="Gialfonso Giuseppe" userId="ff35179d-9180-4658-82f6-7fc84228d5d2" providerId="ADAL" clId="{2B0327C8-3982-4B6F-85DA-55B507C596CB}" dt="2023-04-11T14:27:52.645" v="49" actId="207"/>
          <ac:spMkLst>
            <pc:docMk/>
            <pc:sldMk cId="3284161373" sldId="303"/>
            <ac:spMk id="4" creationId="{4E4E02A8-7CBB-4375-A9FC-BD105F00565C}"/>
          </ac:spMkLst>
        </pc:spChg>
        <pc:spChg chg="mod">
          <ac:chgData name="Gialfonso Giuseppe" userId="ff35179d-9180-4658-82f6-7fc84228d5d2" providerId="ADAL" clId="{2B0327C8-3982-4B6F-85DA-55B507C596CB}" dt="2023-04-11T14:27:03.707" v="42" actId="207"/>
          <ac:spMkLst>
            <pc:docMk/>
            <pc:sldMk cId="3284161373" sldId="303"/>
            <ac:spMk id="5" creationId="{00000000-0000-0000-0000-000000000000}"/>
          </ac:spMkLst>
        </pc:spChg>
        <pc:spChg chg="mod">
          <ac:chgData name="Gialfonso Giuseppe" userId="ff35179d-9180-4658-82f6-7fc84228d5d2" providerId="ADAL" clId="{2B0327C8-3982-4B6F-85DA-55B507C596CB}" dt="2023-04-11T14:28:06.588" v="51" actId="207"/>
          <ac:spMkLst>
            <pc:docMk/>
            <pc:sldMk cId="3284161373" sldId="303"/>
            <ac:spMk id="6" creationId="{00000000-0000-0000-0000-000000000000}"/>
          </ac:spMkLst>
        </pc:spChg>
        <pc:picChg chg="mod">
          <ac:chgData name="Gialfonso Giuseppe" userId="ff35179d-9180-4658-82f6-7fc84228d5d2" providerId="ADAL" clId="{2B0327C8-3982-4B6F-85DA-55B507C596CB}" dt="2023-04-11T14:27:33.970" v="46" actId="1440"/>
          <ac:picMkLst>
            <pc:docMk/>
            <pc:sldMk cId="3284161373" sldId="303"/>
            <ac:picMk id="7" creationId="{C9648F83-DD1E-4A96-9AEC-21AE9FCB173E}"/>
          </ac:picMkLst>
        </pc:picChg>
      </pc:sldChg>
      <pc:sldChg chg="modSp mod">
        <pc:chgData name="Gialfonso Giuseppe" userId="ff35179d-9180-4658-82f6-7fc84228d5d2" providerId="ADAL" clId="{2B0327C8-3982-4B6F-85DA-55B507C596CB}" dt="2023-04-11T14:40:08.638" v="181" actId="207"/>
        <pc:sldMkLst>
          <pc:docMk/>
          <pc:sldMk cId="2748967008" sldId="304"/>
        </pc:sldMkLst>
        <pc:spChg chg="mod">
          <ac:chgData name="Gialfonso Giuseppe" userId="ff35179d-9180-4658-82f6-7fc84228d5d2" providerId="ADAL" clId="{2B0327C8-3982-4B6F-85DA-55B507C596CB}" dt="2023-04-11T14:39:58.202" v="180" actId="207"/>
          <ac:spMkLst>
            <pc:docMk/>
            <pc:sldMk cId="2748967008" sldId="304"/>
            <ac:spMk id="4" creationId="{00000000-0000-0000-0000-000000000000}"/>
          </ac:spMkLst>
        </pc:spChg>
        <pc:spChg chg="mod">
          <ac:chgData name="Gialfonso Giuseppe" userId="ff35179d-9180-4658-82f6-7fc84228d5d2" providerId="ADAL" clId="{2B0327C8-3982-4B6F-85DA-55B507C596CB}" dt="2023-04-11T14:40:08.638" v="181" actId="207"/>
          <ac:spMkLst>
            <pc:docMk/>
            <pc:sldMk cId="2748967008" sldId="304"/>
            <ac:spMk id="8" creationId="{00000000-0000-0000-0000-000000000000}"/>
          </ac:spMkLst>
        </pc:spChg>
        <pc:graphicFrameChg chg="mod">
          <ac:chgData name="Gialfonso Giuseppe" userId="ff35179d-9180-4658-82f6-7fc84228d5d2" providerId="ADAL" clId="{2B0327C8-3982-4B6F-85DA-55B507C596CB}" dt="2023-04-11T14:39:50.097" v="179" actId="1037"/>
          <ac:graphicFrameMkLst>
            <pc:docMk/>
            <pc:sldMk cId="2748967008" sldId="304"/>
            <ac:graphicFrameMk id="6" creationId="{00000000-0000-0000-0000-000000000000}"/>
          </ac:graphicFrameMkLst>
        </pc:graphicFrameChg>
      </pc:sldChg>
      <pc:sldChg chg="modSp mod">
        <pc:chgData name="Gialfonso Giuseppe" userId="ff35179d-9180-4658-82f6-7fc84228d5d2" providerId="ADAL" clId="{2B0327C8-3982-4B6F-85DA-55B507C596CB}" dt="2023-04-11T14:41:01.002" v="183" actId="207"/>
        <pc:sldMkLst>
          <pc:docMk/>
          <pc:sldMk cId="86404830" sldId="306"/>
        </pc:sldMkLst>
        <pc:spChg chg="mod">
          <ac:chgData name="Gialfonso Giuseppe" userId="ff35179d-9180-4658-82f6-7fc84228d5d2" providerId="ADAL" clId="{2B0327C8-3982-4B6F-85DA-55B507C596CB}" dt="2023-04-11T14:40:56.814" v="182" actId="207"/>
          <ac:spMkLst>
            <pc:docMk/>
            <pc:sldMk cId="86404830" sldId="306"/>
            <ac:spMk id="3" creationId="{00000000-0000-0000-0000-000000000000}"/>
          </ac:spMkLst>
        </pc:spChg>
        <pc:spChg chg="mod">
          <ac:chgData name="Gialfonso Giuseppe" userId="ff35179d-9180-4658-82f6-7fc84228d5d2" providerId="ADAL" clId="{2B0327C8-3982-4B6F-85DA-55B507C596CB}" dt="2023-04-11T14:41:01.002" v="183" actId="207"/>
          <ac:spMkLst>
            <pc:docMk/>
            <pc:sldMk cId="86404830" sldId="306"/>
            <ac:spMk id="6" creationId="{00000000-0000-0000-0000-000000000000}"/>
          </ac:spMkLst>
        </pc:spChg>
      </pc:sldChg>
      <pc:sldChg chg="modSp mod">
        <pc:chgData name="Gialfonso Giuseppe" userId="ff35179d-9180-4658-82f6-7fc84228d5d2" providerId="ADAL" clId="{2B0327C8-3982-4B6F-85DA-55B507C596CB}" dt="2023-04-11T14:22:48.032" v="24" actId="1076"/>
        <pc:sldMkLst>
          <pc:docMk/>
          <pc:sldMk cId="3019492557" sldId="310"/>
        </pc:sldMkLst>
        <pc:spChg chg="mod">
          <ac:chgData name="Gialfonso Giuseppe" userId="ff35179d-9180-4658-82f6-7fc84228d5d2" providerId="ADAL" clId="{2B0327C8-3982-4B6F-85DA-55B507C596CB}" dt="2023-04-11T14:22:28.835" v="22" actId="1076"/>
          <ac:spMkLst>
            <pc:docMk/>
            <pc:sldMk cId="3019492557" sldId="310"/>
            <ac:spMk id="3" creationId="{874F2484-6671-4CD8-80C7-557F7236DA8D}"/>
          </ac:spMkLst>
        </pc:spChg>
        <pc:spChg chg="mod">
          <ac:chgData name="Gialfonso Giuseppe" userId="ff35179d-9180-4658-82f6-7fc84228d5d2" providerId="ADAL" clId="{2B0327C8-3982-4B6F-85DA-55B507C596CB}" dt="2023-04-11T14:22:48.032" v="24" actId="1076"/>
          <ac:spMkLst>
            <pc:docMk/>
            <pc:sldMk cId="3019492557" sldId="310"/>
            <ac:spMk id="9" creationId="{B1CBED28-3C73-4B01-9C93-2DA58F4B46BF}"/>
          </ac:spMkLst>
        </pc:spChg>
        <pc:spChg chg="mod">
          <ac:chgData name="Gialfonso Giuseppe" userId="ff35179d-9180-4658-82f6-7fc84228d5d2" providerId="ADAL" clId="{2B0327C8-3982-4B6F-85DA-55B507C596CB}" dt="2023-04-11T14:22:20.707" v="21" actId="1076"/>
          <ac:spMkLst>
            <pc:docMk/>
            <pc:sldMk cId="3019492557" sldId="310"/>
            <ac:spMk id="11" creationId="{9B833CC9-F91D-4C00-ABEA-62019C12BB00}"/>
          </ac:spMkLst>
        </pc:spChg>
        <pc:picChg chg="mod">
          <ac:chgData name="Gialfonso Giuseppe" userId="ff35179d-9180-4658-82f6-7fc84228d5d2" providerId="ADAL" clId="{2B0327C8-3982-4B6F-85DA-55B507C596CB}" dt="2023-04-11T14:22:35.937" v="23" actId="14100"/>
          <ac:picMkLst>
            <pc:docMk/>
            <pc:sldMk cId="3019492557" sldId="310"/>
            <ac:picMk id="8" creationId="{0E6F6B84-4FBD-41D6-9E21-BE029034033C}"/>
          </ac:picMkLst>
        </pc:picChg>
      </pc:sldChg>
      <pc:sldChg chg="modSp mod">
        <pc:chgData name="Gialfonso Giuseppe" userId="ff35179d-9180-4658-82f6-7fc84228d5d2" providerId="ADAL" clId="{2B0327C8-3982-4B6F-85DA-55B507C596CB}" dt="2023-04-11T14:31:58.518" v="104" actId="14100"/>
        <pc:sldMkLst>
          <pc:docMk/>
          <pc:sldMk cId="3405400387" sldId="312"/>
        </pc:sldMkLst>
        <pc:spChg chg="mod">
          <ac:chgData name="Gialfonso Giuseppe" userId="ff35179d-9180-4658-82f6-7fc84228d5d2" providerId="ADAL" clId="{2B0327C8-3982-4B6F-85DA-55B507C596CB}" dt="2023-04-11T14:30:14.147" v="74" actId="14100"/>
          <ac:spMkLst>
            <pc:docMk/>
            <pc:sldMk cId="3405400387" sldId="312"/>
            <ac:spMk id="3" creationId="{5113FFAA-3BFB-4A92-A09C-E25071BEAB0C}"/>
          </ac:spMkLst>
        </pc:spChg>
        <pc:spChg chg="mod">
          <ac:chgData name="Gialfonso Giuseppe" userId="ff35179d-9180-4658-82f6-7fc84228d5d2" providerId="ADAL" clId="{2B0327C8-3982-4B6F-85DA-55B507C596CB}" dt="2023-04-11T14:30:39.080" v="91" actId="1036"/>
          <ac:spMkLst>
            <pc:docMk/>
            <pc:sldMk cId="3405400387" sldId="312"/>
            <ac:spMk id="5" creationId="{9E877884-6668-46C7-9DAC-FBF8DD80D290}"/>
          </ac:spMkLst>
        </pc:spChg>
        <pc:spChg chg="mod">
          <ac:chgData name="Gialfonso Giuseppe" userId="ff35179d-9180-4658-82f6-7fc84228d5d2" providerId="ADAL" clId="{2B0327C8-3982-4B6F-85DA-55B507C596CB}" dt="2023-04-11T14:29:38.946" v="69" actId="207"/>
          <ac:spMkLst>
            <pc:docMk/>
            <pc:sldMk cId="3405400387" sldId="312"/>
            <ac:spMk id="9" creationId="{457C03EE-4027-4B1C-A784-B5BAFA9B9484}"/>
          </ac:spMkLst>
        </pc:spChg>
        <pc:spChg chg="mod">
          <ac:chgData name="Gialfonso Giuseppe" userId="ff35179d-9180-4658-82f6-7fc84228d5d2" providerId="ADAL" clId="{2B0327C8-3982-4B6F-85DA-55B507C596CB}" dt="2023-04-11T14:30:27.994" v="78" actId="1036"/>
          <ac:spMkLst>
            <pc:docMk/>
            <pc:sldMk cId="3405400387" sldId="312"/>
            <ac:spMk id="11" creationId="{B43D63F5-EB02-4DD2-9F50-6C4A01649426}"/>
          </ac:spMkLst>
        </pc:spChg>
        <pc:picChg chg="mod">
          <ac:chgData name="Gialfonso Giuseppe" userId="ff35179d-9180-4658-82f6-7fc84228d5d2" providerId="ADAL" clId="{2B0327C8-3982-4B6F-85DA-55B507C596CB}" dt="2023-04-11T14:31:58.518" v="104" actId="14100"/>
          <ac:picMkLst>
            <pc:docMk/>
            <pc:sldMk cId="3405400387" sldId="312"/>
            <ac:picMk id="4" creationId="{7108CCB5-8264-4348-AB73-FF05E56A5B21}"/>
          </ac:picMkLst>
        </pc:picChg>
        <pc:picChg chg="mod">
          <ac:chgData name="Gialfonso Giuseppe" userId="ff35179d-9180-4658-82f6-7fc84228d5d2" providerId="ADAL" clId="{2B0327C8-3982-4B6F-85DA-55B507C596CB}" dt="2023-04-11T14:31:55.721" v="103" actId="14100"/>
          <ac:picMkLst>
            <pc:docMk/>
            <pc:sldMk cId="3405400387" sldId="312"/>
            <ac:picMk id="8" creationId="{17367BE1-A0A2-4985-B5A6-3674405D4057}"/>
          </ac:picMkLst>
        </pc:picChg>
        <pc:picChg chg="mod">
          <ac:chgData name="Gialfonso Giuseppe" userId="ff35179d-9180-4658-82f6-7fc84228d5d2" providerId="ADAL" clId="{2B0327C8-3982-4B6F-85DA-55B507C596CB}" dt="2023-04-11T14:31:50.280" v="102" actId="14100"/>
          <ac:picMkLst>
            <pc:docMk/>
            <pc:sldMk cId="3405400387" sldId="312"/>
            <ac:picMk id="10" creationId="{D3DD733B-A7C3-49B8-9737-3EF2686C85CC}"/>
          </ac:picMkLst>
        </pc:picChg>
      </pc:sldChg>
      <pc:sldChg chg="addSp modSp mod">
        <pc:chgData name="Gialfonso Giuseppe" userId="ff35179d-9180-4658-82f6-7fc84228d5d2" providerId="ADAL" clId="{2B0327C8-3982-4B6F-85DA-55B507C596CB}" dt="2023-04-11T14:35:35.361" v="148" actId="14100"/>
        <pc:sldMkLst>
          <pc:docMk/>
          <pc:sldMk cId="4228717505" sldId="315"/>
        </pc:sldMkLst>
        <pc:spChg chg="mod">
          <ac:chgData name="Gialfonso Giuseppe" userId="ff35179d-9180-4658-82f6-7fc84228d5d2" providerId="ADAL" clId="{2B0327C8-3982-4B6F-85DA-55B507C596CB}" dt="2023-04-11T14:34:29.959" v="143" actId="207"/>
          <ac:spMkLst>
            <pc:docMk/>
            <pc:sldMk cId="4228717505" sldId="315"/>
            <ac:spMk id="3" creationId="{2E25C5A2-74AB-4A3D-BA00-06413E108E27}"/>
          </ac:spMkLst>
        </pc:spChg>
        <pc:spChg chg="mod">
          <ac:chgData name="Gialfonso Giuseppe" userId="ff35179d-9180-4658-82f6-7fc84228d5d2" providerId="ADAL" clId="{2B0327C8-3982-4B6F-85DA-55B507C596CB}" dt="2023-04-11T14:34:38.451" v="146" actId="403"/>
          <ac:spMkLst>
            <pc:docMk/>
            <pc:sldMk cId="4228717505" sldId="315"/>
            <ac:spMk id="5" creationId="{ADAEE5F1-DE43-4960-A32E-44FCB41F5AB1}"/>
          </ac:spMkLst>
        </pc:spChg>
        <pc:picChg chg="add mod">
          <ac:chgData name="Gialfonso Giuseppe" userId="ff35179d-9180-4658-82f6-7fc84228d5d2" providerId="ADAL" clId="{2B0327C8-3982-4B6F-85DA-55B507C596CB}" dt="2023-04-11T14:35:35.361" v="148" actId="14100"/>
          <ac:picMkLst>
            <pc:docMk/>
            <pc:sldMk cId="4228717505" sldId="315"/>
            <ac:picMk id="4" creationId="{6525323B-3BC0-3A87-82C0-239FA79B00AF}"/>
          </ac:picMkLst>
        </pc:picChg>
      </pc:sldChg>
      <pc:sldChg chg="addSp modSp mod">
        <pc:chgData name="Gialfonso Giuseppe" userId="ff35179d-9180-4658-82f6-7fc84228d5d2" providerId="ADAL" clId="{2B0327C8-3982-4B6F-85DA-55B507C596CB}" dt="2023-04-11T14:37:51.240" v="161" actId="1076"/>
        <pc:sldMkLst>
          <pc:docMk/>
          <pc:sldMk cId="1913841642" sldId="316"/>
        </pc:sldMkLst>
        <pc:spChg chg="mod">
          <ac:chgData name="Gialfonso Giuseppe" userId="ff35179d-9180-4658-82f6-7fc84228d5d2" providerId="ADAL" clId="{2B0327C8-3982-4B6F-85DA-55B507C596CB}" dt="2023-04-11T14:37:38.077" v="160" actId="1076"/>
          <ac:spMkLst>
            <pc:docMk/>
            <pc:sldMk cId="1913841642" sldId="316"/>
            <ac:spMk id="3" creationId="{CA723317-032B-4C4D-96AB-8C30188E5F0E}"/>
          </ac:spMkLst>
        </pc:spChg>
        <pc:spChg chg="mod">
          <ac:chgData name="Gialfonso Giuseppe" userId="ff35179d-9180-4658-82f6-7fc84228d5d2" providerId="ADAL" clId="{2B0327C8-3982-4B6F-85DA-55B507C596CB}" dt="2023-04-11T14:37:51.240" v="161" actId="1076"/>
          <ac:spMkLst>
            <pc:docMk/>
            <pc:sldMk cId="1913841642" sldId="316"/>
            <ac:spMk id="4" creationId="{6C6AF98F-0FBB-48B3-BF08-FECE50618620}"/>
          </ac:spMkLst>
        </pc:spChg>
        <pc:picChg chg="add mod">
          <ac:chgData name="Gialfonso Giuseppe" userId="ff35179d-9180-4658-82f6-7fc84228d5d2" providerId="ADAL" clId="{2B0327C8-3982-4B6F-85DA-55B507C596CB}" dt="2023-04-11T14:37:30.106" v="159" actId="14100"/>
          <ac:picMkLst>
            <pc:docMk/>
            <pc:sldMk cId="1913841642" sldId="316"/>
            <ac:picMk id="5" creationId="{141FEFA3-E926-3A88-2000-9CABA66D9912}"/>
          </ac:picMkLst>
        </pc:picChg>
      </pc:sldChg>
      <pc:sldChg chg="addSp modSp mod">
        <pc:chgData name="Gialfonso Giuseppe" userId="ff35179d-9180-4658-82f6-7fc84228d5d2" providerId="ADAL" clId="{2B0327C8-3982-4B6F-85DA-55B507C596CB}" dt="2023-04-11T14:38:38.733" v="167" actId="1076"/>
        <pc:sldMkLst>
          <pc:docMk/>
          <pc:sldMk cId="1544770551" sldId="317"/>
        </pc:sldMkLst>
        <pc:spChg chg="mod">
          <ac:chgData name="Gialfonso Giuseppe" userId="ff35179d-9180-4658-82f6-7fc84228d5d2" providerId="ADAL" clId="{2B0327C8-3982-4B6F-85DA-55B507C596CB}" dt="2023-04-11T14:38:35.377" v="166" actId="1076"/>
          <ac:spMkLst>
            <pc:docMk/>
            <pc:sldMk cId="1544770551" sldId="317"/>
            <ac:spMk id="3" creationId="{BFA6E068-696A-4065-889C-64AEF6477EB9}"/>
          </ac:spMkLst>
        </pc:spChg>
        <pc:spChg chg="mod">
          <ac:chgData name="Gialfonso Giuseppe" userId="ff35179d-9180-4658-82f6-7fc84228d5d2" providerId="ADAL" clId="{2B0327C8-3982-4B6F-85DA-55B507C596CB}" dt="2023-04-11T14:38:38.733" v="167" actId="1076"/>
          <ac:spMkLst>
            <pc:docMk/>
            <pc:sldMk cId="1544770551" sldId="317"/>
            <ac:spMk id="4" creationId="{772C3956-F055-4143-A5F6-1B031DA26171}"/>
          </ac:spMkLst>
        </pc:spChg>
        <pc:picChg chg="add mod">
          <ac:chgData name="Gialfonso Giuseppe" userId="ff35179d-9180-4658-82f6-7fc84228d5d2" providerId="ADAL" clId="{2B0327C8-3982-4B6F-85DA-55B507C596CB}" dt="2023-04-11T14:37:08.990" v="156" actId="14100"/>
          <ac:picMkLst>
            <pc:docMk/>
            <pc:sldMk cId="1544770551" sldId="317"/>
            <ac:picMk id="5" creationId="{2A946F0A-4FAC-FECA-8B56-EF04E2E7DAA2}"/>
          </ac:picMkLst>
        </pc:picChg>
      </pc:sldChg>
      <pc:sldChg chg="addSp delSp modSp mod">
        <pc:chgData name="Gialfonso Giuseppe" userId="ff35179d-9180-4658-82f6-7fc84228d5d2" providerId="ADAL" clId="{2B0327C8-3982-4B6F-85DA-55B507C596CB}" dt="2023-04-11T16:03:51.954" v="237" actId="478"/>
        <pc:sldMkLst>
          <pc:docMk/>
          <pc:sldMk cId="445780664" sldId="318"/>
        </pc:sldMkLst>
        <pc:spChg chg="del">
          <ac:chgData name="Gialfonso Giuseppe" userId="ff35179d-9180-4658-82f6-7fc84228d5d2" providerId="ADAL" clId="{2B0327C8-3982-4B6F-85DA-55B507C596CB}" dt="2023-04-11T16:03:51.954" v="237" actId="478"/>
          <ac:spMkLst>
            <pc:docMk/>
            <pc:sldMk cId="445780664" sldId="318"/>
            <ac:spMk id="2" creationId="{657F3645-920D-4237-A2F7-040D7BD58B36}"/>
          </ac:spMkLst>
        </pc:spChg>
        <pc:spChg chg="mod">
          <ac:chgData name="Gialfonso Giuseppe" userId="ff35179d-9180-4658-82f6-7fc84228d5d2" providerId="ADAL" clId="{2B0327C8-3982-4B6F-85DA-55B507C596CB}" dt="2023-04-11T14:39:28.172" v="173" actId="1076"/>
          <ac:spMkLst>
            <pc:docMk/>
            <pc:sldMk cId="445780664" sldId="318"/>
            <ac:spMk id="3" creationId="{F8CC7C05-9B7E-4EEE-8631-B4145A93E7D2}"/>
          </ac:spMkLst>
        </pc:spChg>
        <pc:spChg chg="mod">
          <ac:chgData name="Gialfonso Giuseppe" userId="ff35179d-9180-4658-82f6-7fc84228d5d2" providerId="ADAL" clId="{2B0327C8-3982-4B6F-85DA-55B507C596CB}" dt="2023-04-11T14:39:31.183" v="174" actId="1076"/>
          <ac:spMkLst>
            <pc:docMk/>
            <pc:sldMk cId="445780664" sldId="318"/>
            <ac:spMk id="4" creationId="{2A9E9B7F-8EE2-4F53-B6A9-CCA6FA1A5A42}"/>
          </ac:spMkLst>
        </pc:spChg>
        <pc:picChg chg="add mod">
          <ac:chgData name="Gialfonso Giuseppe" userId="ff35179d-9180-4658-82f6-7fc84228d5d2" providerId="ADAL" clId="{2B0327C8-3982-4B6F-85DA-55B507C596CB}" dt="2023-04-11T14:39:00.452" v="168"/>
          <ac:picMkLst>
            <pc:docMk/>
            <pc:sldMk cId="445780664" sldId="318"/>
            <ac:picMk id="5" creationId="{BD2ECFF4-6081-BD92-AE00-0DD1BC9A1D90}"/>
          </ac:picMkLst>
        </pc:picChg>
      </pc:sldChg>
      <pc:sldChg chg="modSp mod">
        <pc:chgData name="Gialfonso Giuseppe" userId="ff35179d-9180-4658-82f6-7fc84228d5d2" providerId="ADAL" clId="{2B0327C8-3982-4B6F-85DA-55B507C596CB}" dt="2023-04-11T14:42:02.806" v="216" actId="1035"/>
        <pc:sldMkLst>
          <pc:docMk/>
          <pc:sldMk cId="1778024948" sldId="319"/>
        </pc:sldMkLst>
        <pc:spChg chg="mod">
          <ac:chgData name="Gialfonso Giuseppe" userId="ff35179d-9180-4658-82f6-7fc84228d5d2" providerId="ADAL" clId="{2B0327C8-3982-4B6F-85DA-55B507C596CB}" dt="2023-04-11T14:41:23.288" v="184" actId="207"/>
          <ac:spMkLst>
            <pc:docMk/>
            <pc:sldMk cId="1778024948" sldId="319"/>
            <ac:spMk id="3" creationId="{06DED0A5-4A93-4DAD-BD70-8FB5946D4E91}"/>
          </ac:spMkLst>
        </pc:spChg>
        <pc:spChg chg="mod">
          <ac:chgData name="Gialfonso Giuseppe" userId="ff35179d-9180-4658-82f6-7fc84228d5d2" providerId="ADAL" clId="{2B0327C8-3982-4B6F-85DA-55B507C596CB}" dt="2023-04-11T14:41:27.719" v="185" actId="207"/>
          <ac:spMkLst>
            <pc:docMk/>
            <pc:sldMk cId="1778024948" sldId="319"/>
            <ac:spMk id="18" creationId="{740232BB-1B65-43FB-963B-5EBCB4C75A5E}"/>
          </ac:spMkLst>
        </pc:spChg>
        <pc:spChg chg="mod">
          <ac:chgData name="Gialfonso Giuseppe" userId="ff35179d-9180-4658-82f6-7fc84228d5d2" providerId="ADAL" clId="{2B0327C8-3982-4B6F-85DA-55B507C596CB}" dt="2023-04-11T14:41:32.074" v="186" actId="207"/>
          <ac:spMkLst>
            <pc:docMk/>
            <pc:sldMk cId="1778024948" sldId="319"/>
            <ac:spMk id="20" creationId="{6C4DCC96-038C-4E38-8F80-A967288128E4}"/>
          </ac:spMkLst>
        </pc:spChg>
        <pc:spChg chg="mod">
          <ac:chgData name="Gialfonso Giuseppe" userId="ff35179d-9180-4658-82f6-7fc84228d5d2" providerId="ADAL" clId="{2B0327C8-3982-4B6F-85DA-55B507C596CB}" dt="2023-04-11T14:41:43.974" v="189" actId="207"/>
          <ac:spMkLst>
            <pc:docMk/>
            <pc:sldMk cId="1778024948" sldId="319"/>
            <ac:spMk id="21" creationId="{F683BD86-FA5E-4975-B41F-11C8E1F1490D}"/>
          </ac:spMkLst>
        </pc:spChg>
        <pc:picChg chg="mod">
          <ac:chgData name="Gialfonso Giuseppe" userId="ff35179d-9180-4658-82f6-7fc84228d5d2" providerId="ADAL" clId="{2B0327C8-3982-4B6F-85DA-55B507C596CB}" dt="2023-04-11T14:42:02.806" v="216" actId="1035"/>
          <ac:picMkLst>
            <pc:docMk/>
            <pc:sldMk cId="1778024948" sldId="319"/>
            <ac:picMk id="7" creationId="{6A4CEA91-9B6E-4ADD-94D3-EC20E20B0518}"/>
          </ac:picMkLst>
        </pc:picChg>
        <pc:picChg chg="mod">
          <ac:chgData name="Gialfonso Giuseppe" userId="ff35179d-9180-4658-82f6-7fc84228d5d2" providerId="ADAL" clId="{2B0327C8-3982-4B6F-85DA-55B507C596CB}" dt="2023-04-11T14:42:02.806" v="216" actId="1035"/>
          <ac:picMkLst>
            <pc:docMk/>
            <pc:sldMk cId="1778024948" sldId="319"/>
            <ac:picMk id="11" creationId="{AA117D1E-6B56-4C1E-A012-6DF619840315}"/>
          </ac:picMkLst>
        </pc:picChg>
        <pc:picChg chg="mod">
          <ac:chgData name="Gialfonso Giuseppe" userId="ff35179d-9180-4658-82f6-7fc84228d5d2" providerId="ADAL" clId="{2B0327C8-3982-4B6F-85DA-55B507C596CB}" dt="2023-04-11T14:42:02.806" v="216" actId="1035"/>
          <ac:picMkLst>
            <pc:docMk/>
            <pc:sldMk cId="1778024948" sldId="319"/>
            <ac:picMk id="15" creationId="{2E85724A-6F0E-42D9-8B4A-091D8E41C294}"/>
          </ac:picMkLst>
        </pc:picChg>
        <pc:picChg chg="mod">
          <ac:chgData name="Gialfonso Giuseppe" userId="ff35179d-9180-4658-82f6-7fc84228d5d2" providerId="ADAL" clId="{2B0327C8-3982-4B6F-85DA-55B507C596CB}" dt="2023-04-11T14:42:02.806" v="216" actId="1035"/>
          <ac:picMkLst>
            <pc:docMk/>
            <pc:sldMk cId="1778024948" sldId="319"/>
            <ac:picMk id="17" creationId="{8A4FF462-5E79-4DB7-BF3B-CC160B820ED6}"/>
          </ac:picMkLst>
        </pc:picChg>
        <pc:picChg chg="mod">
          <ac:chgData name="Gialfonso Giuseppe" userId="ff35179d-9180-4658-82f6-7fc84228d5d2" providerId="ADAL" clId="{2B0327C8-3982-4B6F-85DA-55B507C596CB}" dt="2023-04-11T14:42:02.806" v="216" actId="1035"/>
          <ac:picMkLst>
            <pc:docMk/>
            <pc:sldMk cId="1778024948" sldId="319"/>
            <ac:picMk id="1026" creationId="{A865CECE-DD0D-49A4-B3EC-D9969DF54D86}"/>
          </ac:picMkLst>
        </pc:picChg>
      </pc:sldChg>
      <pc:sldChg chg="modSp mod">
        <pc:chgData name="Gialfonso Giuseppe" userId="ff35179d-9180-4658-82f6-7fc84228d5d2" providerId="ADAL" clId="{2B0327C8-3982-4B6F-85DA-55B507C596CB}" dt="2023-04-11T14:20:28.791" v="9" actId="1076"/>
        <pc:sldMkLst>
          <pc:docMk/>
          <pc:sldMk cId="744682749" sldId="320"/>
        </pc:sldMkLst>
        <pc:spChg chg="mod">
          <ac:chgData name="Gialfonso Giuseppe" userId="ff35179d-9180-4658-82f6-7fc84228d5d2" providerId="ADAL" clId="{2B0327C8-3982-4B6F-85DA-55B507C596CB}" dt="2023-04-11T14:20:28.791" v="9" actId="1076"/>
          <ac:spMkLst>
            <pc:docMk/>
            <pc:sldMk cId="744682749" sldId="320"/>
            <ac:spMk id="8" creationId="{B08C160E-0408-40CB-A17E-2EADC25369EA}"/>
          </ac:spMkLst>
        </pc:spChg>
      </pc:sldChg>
      <pc:sldChg chg="addSp delSp modSp new mod setBg">
        <pc:chgData name="Gialfonso Giuseppe" userId="ff35179d-9180-4658-82f6-7fc84228d5d2" providerId="ADAL" clId="{2B0327C8-3982-4B6F-85DA-55B507C596CB}" dt="2023-04-11T16:02:33.428" v="234" actId="14100"/>
        <pc:sldMkLst>
          <pc:docMk/>
          <pc:sldMk cId="744718931" sldId="373"/>
        </pc:sldMkLst>
        <pc:spChg chg="del">
          <ac:chgData name="Gialfonso Giuseppe" userId="ff35179d-9180-4658-82f6-7fc84228d5d2" providerId="ADAL" clId="{2B0327C8-3982-4B6F-85DA-55B507C596CB}" dt="2023-04-11T16:00:02.392" v="223" actId="478"/>
          <ac:spMkLst>
            <pc:docMk/>
            <pc:sldMk cId="744718931" sldId="373"/>
            <ac:spMk id="2" creationId="{F49ED6FF-99E0-6607-E65B-7DBB2C8D010B}"/>
          </ac:spMkLst>
        </pc:spChg>
        <pc:spChg chg="add">
          <ac:chgData name="Gialfonso Giuseppe" userId="ff35179d-9180-4658-82f6-7fc84228d5d2" providerId="ADAL" clId="{2B0327C8-3982-4B6F-85DA-55B507C596CB}" dt="2023-04-11T16:00:26.358" v="226" actId="26606"/>
          <ac:spMkLst>
            <pc:docMk/>
            <pc:sldMk cId="744718931" sldId="373"/>
            <ac:spMk id="8" creationId="{A8384FB5-9ADC-4DDC-881B-597D56F5B15D}"/>
          </ac:spMkLst>
        </pc:spChg>
        <pc:spChg chg="add">
          <ac:chgData name="Gialfonso Giuseppe" userId="ff35179d-9180-4658-82f6-7fc84228d5d2" providerId="ADAL" clId="{2B0327C8-3982-4B6F-85DA-55B507C596CB}" dt="2023-04-11T16:00:26.358" v="226" actId="26606"/>
          <ac:spMkLst>
            <pc:docMk/>
            <pc:sldMk cId="744718931" sldId="373"/>
            <ac:spMk id="10" creationId="{91E5A9A7-95C6-4F4F-B00E-C82E07FE62EF}"/>
          </ac:spMkLst>
        </pc:spChg>
        <pc:spChg chg="add">
          <ac:chgData name="Gialfonso Giuseppe" userId="ff35179d-9180-4658-82f6-7fc84228d5d2" providerId="ADAL" clId="{2B0327C8-3982-4B6F-85DA-55B507C596CB}" dt="2023-04-11T16:00:26.358" v="226" actId="26606"/>
          <ac:spMkLst>
            <pc:docMk/>
            <pc:sldMk cId="744718931" sldId="373"/>
            <ac:spMk id="12" creationId="{D07DD2DE-F619-49DD-B5E7-03A290FF4ED1}"/>
          </ac:spMkLst>
        </pc:spChg>
        <pc:spChg chg="add">
          <ac:chgData name="Gialfonso Giuseppe" userId="ff35179d-9180-4658-82f6-7fc84228d5d2" providerId="ADAL" clId="{2B0327C8-3982-4B6F-85DA-55B507C596CB}" dt="2023-04-11T16:00:26.358" v="226" actId="26606"/>
          <ac:spMkLst>
            <pc:docMk/>
            <pc:sldMk cId="744718931" sldId="373"/>
            <ac:spMk id="14" creationId="{85149191-5F60-4A28-AAFF-039F96B0F3EC}"/>
          </ac:spMkLst>
        </pc:spChg>
        <pc:spChg chg="add">
          <ac:chgData name="Gialfonso Giuseppe" userId="ff35179d-9180-4658-82f6-7fc84228d5d2" providerId="ADAL" clId="{2B0327C8-3982-4B6F-85DA-55B507C596CB}" dt="2023-04-11T16:00:26.358" v="226" actId="26606"/>
          <ac:spMkLst>
            <pc:docMk/>
            <pc:sldMk cId="744718931" sldId="373"/>
            <ac:spMk id="16" creationId="{F8260ED5-17F7-4158-B241-D51DD4CF1B7E}"/>
          </ac:spMkLst>
        </pc:spChg>
        <pc:graphicFrameChg chg="add mod modGraphic">
          <ac:chgData name="Gialfonso Giuseppe" userId="ff35179d-9180-4658-82f6-7fc84228d5d2" providerId="ADAL" clId="{2B0327C8-3982-4B6F-85DA-55B507C596CB}" dt="2023-04-11T16:02:33.428" v="234" actId="14100"/>
          <ac:graphicFrameMkLst>
            <pc:docMk/>
            <pc:sldMk cId="744718931" sldId="373"/>
            <ac:graphicFrameMk id="3" creationId="{ACC46ABC-4709-3351-BDA8-9E3F9F76D431}"/>
          </ac:graphicFrameMkLst>
        </pc:graphicFrameChg>
        <pc:picChg chg="add mod">
          <ac:chgData name="Gialfonso Giuseppe" userId="ff35179d-9180-4658-82f6-7fc84228d5d2" providerId="ADAL" clId="{2B0327C8-3982-4B6F-85DA-55B507C596CB}" dt="2023-04-11T16:02:25.361" v="232" actId="1076"/>
          <ac:picMkLst>
            <pc:docMk/>
            <pc:sldMk cId="744718931" sldId="373"/>
            <ac:picMk id="4" creationId="{1855FFE6-99D1-D2E2-C7E3-E3286CFB047A}"/>
          </ac:picMkLst>
        </pc:picChg>
      </pc:sldChg>
      <pc:sldChg chg="del">
        <pc:chgData name="Gialfonso Giuseppe" userId="ff35179d-9180-4658-82f6-7fc84228d5d2" providerId="ADAL" clId="{2B0327C8-3982-4B6F-85DA-55B507C596CB}" dt="2023-04-11T14:42:38.605" v="217" actId="47"/>
        <pc:sldMkLst>
          <pc:docMk/>
          <pc:sldMk cId="2214298347" sldId="373"/>
        </pc:sldMkLst>
      </pc:sldChg>
      <pc:sldChg chg="del">
        <pc:chgData name="Gialfonso Giuseppe" userId="ff35179d-9180-4658-82f6-7fc84228d5d2" providerId="ADAL" clId="{2B0327C8-3982-4B6F-85DA-55B507C596CB}" dt="2023-04-11T14:42:40.710" v="221" actId="47"/>
        <pc:sldMkLst>
          <pc:docMk/>
          <pc:sldMk cId="2606914065" sldId="374"/>
        </pc:sldMkLst>
      </pc:sldChg>
      <pc:sldChg chg="del">
        <pc:chgData name="Gialfonso Giuseppe" userId="ff35179d-9180-4658-82f6-7fc84228d5d2" providerId="ADAL" clId="{2B0327C8-3982-4B6F-85DA-55B507C596CB}" dt="2023-04-11T14:42:40.174" v="220" actId="47"/>
        <pc:sldMkLst>
          <pc:docMk/>
          <pc:sldMk cId="189636236" sldId="375"/>
        </pc:sldMkLst>
      </pc:sldChg>
      <pc:sldChg chg="del">
        <pc:chgData name="Gialfonso Giuseppe" userId="ff35179d-9180-4658-82f6-7fc84228d5d2" providerId="ADAL" clId="{2B0327C8-3982-4B6F-85DA-55B507C596CB}" dt="2023-04-11T14:42:39.717" v="219" actId="47"/>
        <pc:sldMkLst>
          <pc:docMk/>
          <pc:sldMk cId="2530957158" sldId="376"/>
        </pc:sldMkLst>
      </pc:sldChg>
      <pc:sldChg chg="del">
        <pc:chgData name="Gialfonso Giuseppe" userId="ff35179d-9180-4658-82f6-7fc84228d5d2" providerId="ADAL" clId="{2B0327C8-3982-4B6F-85DA-55B507C596CB}" dt="2023-04-11T14:42:39.221" v="218" actId="47"/>
        <pc:sldMkLst>
          <pc:docMk/>
          <pc:sldMk cId="624586391" sldId="37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7-4A9D-B2C5-B6B8CAD44F5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7-4A9D-B2C5-B6B8CAD44F52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67-4A9D-B2C5-B6B8CAD44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423608"/>
        <c:axId val="243424000"/>
      </c:barChart>
      <c:catAx>
        <c:axId val="24342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43424000"/>
        <c:crosses val="autoZero"/>
        <c:auto val="1"/>
        <c:lblAlgn val="ctr"/>
        <c:lblOffset val="100"/>
        <c:noMultiLvlLbl val="0"/>
      </c:catAx>
      <c:valAx>
        <c:axId val="24342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43423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F4-4598-896C-2471ECF9A6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F4-4598-896C-2471ECF9A6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CF4-4598-896C-2471ECF9A6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CF4-4598-896C-2471ECF9A6E0}"/>
              </c:ext>
            </c:extLst>
          </c:dPt>
          <c:cat>
            <c:strRef>
              <c:f>Foglio1!$A$2:$A$5</c:f>
              <c:strCache>
                <c:ptCount val="4"/>
                <c:pt idx="0">
                  <c:v>1° trim.</c:v>
                </c:pt>
                <c:pt idx="1">
                  <c:v>2° trim.</c:v>
                </c:pt>
                <c:pt idx="2">
                  <c:v>3° trim.</c:v>
                </c:pt>
                <c:pt idx="3">
                  <c:v>4° trim.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F4-4598-896C-2471ECF9A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r">
              <a:defRPr sz="1200"/>
            </a:lvl1pPr>
          </a:lstStyle>
          <a:p>
            <a:fld id="{390CEF14-64BD-4660-94C8-2455B87CDBCF}" type="datetimeFigureOut">
              <a:rPr lang="it-IT" smtClean="0"/>
              <a:pPr/>
              <a:t>11/04/2023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r">
              <a:defRPr sz="1200"/>
            </a:lvl1pPr>
          </a:lstStyle>
          <a:p>
            <a:fld id="{CD16C752-ED41-447F-AA5A-166D35385C38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3499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r">
              <a:defRPr sz="1200"/>
            </a:lvl1pPr>
          </a:lstStyle>
          <a:p>
            <a:fld id="{32461D57-1B64-4227-9B97-408BACB6B950}" type="datetimeFigureOut">
              <a:rPr lang="it-IT" smtClean="0"/>
              <a:pPr/>
              <a:t>11/04/2023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38188"/>
            <a:ext cx="6572250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155" tIns="47578" rIns="95155" bIns="47578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5155" tIns="47578" rIns="95155" bIns="47578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r">
              <a:defRPr sz="1200"/>
            </a:lvl1pPr>
          </a:lstStyle>
          <a:p>
            <a:fld id="{11A6F492-D4FA-4CC5-AA7A-99F29B7BC8E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395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41325" y="1231900"/>
            <a:ext cx="5915025" cy="33274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F820-D01D-4F86-A8A2-ECCA49E2C1E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18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 userDrawn="1"/>
        </p:nvGrpSpPr>
        <p:grpSpPr>
          <a:xfrm>
            <a:off x="89827" y="4402335"/>
            <a:ext cx="2614277" cy="281430"/>
            <a:chOff x="6959601" y="5873757"/>
            <a:chExt cx="3486628" cy="375337"/>
          </a:xfrm>
        </p:grpSpPr>
        <p:sp>
          <p:nvSpPr>
            <p:cNvPr id="15" name="Freeform 78"/>
            <p:cNvSpPr>
              <a:spLocks/>
            </p:cNvSpPr>
            <p:nvPr/>
          </p:nvSpPr>
          <p:spPr bwMode="auto">
            <a:xfrm>
              <a:off x="6959601" y="6061083"/>
              <a:ext cx="236538" cy="187325"/>
            </a:xfrm>
            <a:custGeom>
              <a:avLst/>
              <a:gdLst>
                <a:gd name="T0" fmla="*/ 123 w 282"/>
                <a:gd name="T1" fmla="*/ 72 h 222"/>
                <a:gd name="T2" fmla="*/ 35 w 282"/>
                <a:gd name="T3" fmla="*/ 35 h 222"/>
                <a:gd name="T4" fmla="*/ 123 w 282"/>
                <a:gd name="T5" fmla="*/ 1 h 222"/>
                <a:gd name="T6" fmla="*/ 0 w 282"/>
                <a:gd name="T7" fmla="*/ 0 h 222"/>
                <a:gd name="T8" fmla="*/ 0 w 282"/>
                <a:gd name="T9" fmla="*/ 222 h 222"/>
                <a:gd name="T10" fmla="*/ 57 w 282"/>
                <a:gd name="T11" fmla="*/ 222 h 222"/>
                <a:gd name="T12" fmla="*/ 177 w 282"/>
                <a:gd name="T13" fmla="*/ 186 h 222"/>
                <a:gd name="T14" fmla="*/ 274 w 282"/>
                <a:gd name="T15" fmla="*/ 116 h 222"/>
                <a:gd name="T16" fmla="*/ 123 w 282"/>
                <a:gd name="T17" fmla="*/ 7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222">
                  <a:moveTo>
                    <a:pt x="123" y="72"/>
                  </a:moveTo>
                  <a:cubicBezTo>
                    <a:pt x="28" y="65"/>
                    <a:pt x="35" y="35"/>
                    <a:pt x="35" y="35"/>
                  </a:cubicBezTo>
                  <a:cubicBezTo>
                    <a:pt x="35" y="3"/>
                    <a:pt x="123" y="1"/>
                    <a:pt x="123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150" y="196"/>
                    <a:pt x="177" y="186"/>
                    <a:pt x="177" y="186"/>
                  </a:cubicBezTo>
                  <a:cubicBezTo>
                    <a:pt x="282" y="151"/>
                    <a:pt x="274" y="116"/>
                    <a:pt x="274" y="116"/>
                  </a:cubicBezTo>
                  <a:cubicBezTo>
                    <a:pt x="274" y="76"/>
                    <a:pt x="123" y="72"/>
                    <a:pt x="123" y="72"/>
                  </a:cubicBezTo>
                  <a:close/>
                </a:path>
              </a:pathLst>
            </a:custGeom>
            <a:solidFill>
              <a:srgbClr val="004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79"/>
            <p:cNvSpPr>
              <a:spLocks/>
            </p:cNvSpPr>
            <p:nvPr/>
          </p:nvSpPr>
          <p:spPr bwMode="auto">
            <a:xfrm>
              <a:off x="7043739" y="5873757"/>
              <a:ext cx="320674" cy="374650"/>
            </a:xfrm>
            <a:custGeom>
              <a:avLst/>
              <a:gdLst>
                <a:gd name="T0" fmla="*/ 235 w 381"/>
                <a:gd name="T1" fmla="*/ 222 h 444"/>
                <a:gd name="T2" fmla="*/ 235 w 381"/>
                <a:gd name="T3" fmla="*/ 181 h 444"/>
                <a:gd name="T4" fmla="*/ 340 w 381"/>
                <a:gd name="T5" fmla="*/ 181 h 444"/>
                <a:gd name="T6" fmla="*/ 248 w 381"/>
                <a:gd name="T7" fmla="*/ 116 h 444"/>
                <a:gd name="T8" fmla="*/ 309 w 381"/>
                <a:gd name="T9" fmla="*/ 116 h 444"/>
                <a:gd name="T10" fmla="*/ 233 w 381"/>
                <a:gd name="T11" fmla="*/ 45 h 444"/>
                <a:gd name="T12" fmla="*/ 271 w 381"/>
                <a:gd name="T13" fmla="*/ 45 h 444"/>
                <a:gd name="T14" fmla="*/ 213 w 381"/>
                <a:gd name="T15" fmla="*/ 0 h 444"/>
                <a:gd name="T16" fmla="*/ 155 w 381"/>
                <a:gd name="T17" fmla="*/ 45 h 444"/>
                <a:gd name="T18" fmla="*/ 193 w 381"/>
                <a:gd name="T19" fmla="*/ 45 h 444"/>
                <a:gd name="T20" fmla="*/ 117 w 381"/>
                <a:gd name="T21" fmla="*/ 116 h 444"/>
                <a:gd name="T22" fmla="*/ 178 w 381"/>
                <a:gd name="T23" fmla="*/ 116 h 444"/>
                <a:gd name="T24" fmla="*/ 86 w 381"/>
                <a:gd name="T25" fmla="*/ 181 h 444"/>
                <a:gd name="T26" fmla="*/ 191 w 381"/>
                <a:gd name="T27" fmla="*/ 181 h 444"/>
                <a:gd name="T28" fmla="*/ 191 w 381"/>
                <a:gd name="T29" fmla="*/ 222 h 444"/>
                <a:gd name="T30" fmla="*/ 94 w 381"/>
                <a:gd name="T31" fmla="*/ 222 h 444"/>
                <a:gd name="T32" fmla="*/ 35 w 381"/>
                <a:gd name="T33" fmla="*/ 231 h 444"/>
                <a:gd name="T34" fmla="*/ 0 w 381"/>
                <a:gd name="T35" fmla="*/ 253 h 444"/>
                <a:gd name="T36" fmla="*/ 174 w 381"/>
                <a:gd name="T37" fmla="*/ 277 h 444"/>
                <a:gd name="T38" fmla="*/ 333 w 381"/>
                <a:gd name="T39" fmla="*/ 333 h 444"/>
                <a:gd name="T40" fmla="*/ 248 w 381"/>
                <a:gd name="T41" fmla="*/ 444 h 444"/>
                <a:gd name="T42" fmla="*/ 381 w 381"/>
                <a:gd name="T43" fmla="*/ 444 h 444"/>
                <a:gd name="T44" fmla="*/ 381 w 381"/>
                <a:gd name="T45" fmla="*/ 222 h 444"/>
                <a:gd name="T46" fmla="*/ 235 w 381"/>
                <a:gd name="T47" fmla="*/ 2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1" h="444">
                  <a:moveTo>
                    <a:pt x="235" y="222"/>
                  </a:moveTo>
                  <a:cubicBezTo>
                    <a:pt x="235" y="181"/>
                    <a:pt x="235" y="181"/>
                    <a:pt x="235" y="181"/>
                  </a:cubicBezTo>
                  <a:cubicBezTo>
                    <a:pt x="340" y="181"/>
                    <a:pt x="340" y="181"/>
                    <a:pt x="340" y="181"/>
                  </a:cubicBezTo>
                  <a:cubicBezTo>
                    <a:pt x="248" y="116"/>
                    <a:pt x="248" y="116"/>
                    <a:pt x="248" y="116"/>
                  </a:cubicBezTo>
                  <a:cubicBezTo>
                    <a:pt x="309" y="116"/>
                    <a:pt x="309" y="116"/>
                    <a:pt x="309" y="116"/>
                  </a:cubicBezTo>
                  <a:cubicBezTo>
                    <a:pt x="233" y="45"/>
                    <a:pt x="233" y="45"/>
                    <a:pt x="233" y="45"/>
                  </a:cubicBezTo>
                  <a:cubicBezTo>
                    <a:pt x="271" y="45"/>
                    <a:pt x="271" y="45"/>
                    <a:pt x="271" y="45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93" y="45"/>
                    <a:pt x="193" y="45"/>
                    <a:pt x="193" y="45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78" y="116"/>
                    <a:pt x="178" y="116"/>
                    <a:pt x="178" y="116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191" y="181"/>
                    <a:pt x="191" y="181"/>
                    <a:pt x="191" y="181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94" y="222"/>
                    <a:pt x="94" y="222"/>
                    <a:pt x="94" y="222"/>
                  </a:cubicBezTo>
                  <a:cubicBezTo>
                    <a:pt x="64" y="222"/>
                    <a:pt x="35" y="231"/>
                    <a:pt x="35" y="231"/>
                  </a:cubicBezTo>
                  <a:cubicBezTo>
                    <a:pt x="0" y="241"/>
                    <a:pt x="0" y="253"/>
                    <a:pt x="0" y="253"/>
                  </a:cubicBezTo>
                  <a:cubicBezTo>
                    <a:pt x="0" y="271"/>
                    <a:pt x="174" y="277"/>
                    <a:pt x="174" y="277"/>
                  </a:cubicBezTo>
                  <a:cubicBezTo>
                    <a:pt x="340" y="277"/>
                    <a:pt x="333" y="333"/>
                    <a:pt x="333" y="333"/>
                  </a:cubicBezTo>
                  <a:cubicBezTo>
                    <a:pt x="333" y="411"/>
                    <a:pt x="248" y="444"/>
                    <a:pt x="248" y="444"/>
                  </a:cubicBezTo>
                  <a:cubicBezTo>
                    <a:pt x="381" y="444"/>
                    <a:pt x="381" y="444"/>
                    <a:pt x="381" y="444"/>
                  </a:cubicBezTo>
                  <a:cubicBezTo>
                    <a:pt x="381" y="222"/>
                    <a:pt x="381" y="222"/>
                    <a:pt x="381" y="222"/>
                  </a:cubicBezTo>
                  <a:lnTo>
                    <a:pt x="235" y="222"/>
                  </a:lnTo>
                  <a:close/>
                </a:path>
              </a:pathLst>
            </a:custGeom>
            <a:solidFill>
              <a:srgbClr val="004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7" name="Rectangle 80"/>
            <p:cNvSpPr>
              <a:spLocks noChangeArrowheads="1"/>
            </p:cNvSpPr>
            <p:nvPr/>
          </p:nvSpPr>
          <p:spPr bwMode="auto">
            <a:xfrm>
              <a:off x="7416817" y="6084903"/>
              <a:ext cx="3029412" cy="164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it-IT" altLang="it-IT" sz="800" dirty="0">
                  <a:solidFill>
                    <a:srgbClr val="004785"/>
                  </a:solidFill>
                  <a:latin typeface="Myriad Pro" panose="020B0503030403020204" pitchFamily="34" charset="0"/>
                </a:rPr>
                <a:t>Si prega di considerare l’ambiente prima di stampare</a:t>
              </a:r>
            </a:p>
          </p:txBody>
        </p:sp>
      </p:grpSp>
      <p:cxnSp>
        <p:nvCxnSpPr>
          <p:cNvPr id="18" name="Connettore 1 17"/>
          <p:cNvCxnSpPr/>
          <p:nvPr userDrawn="1"/>
        </p:nvCxnSpPr>
        <p:spPr>
          <a:xfrm flipH="1">
            <a:off x="3964000" y="2549949"/>
            <a:ext cx="4206333" cy="7129"/>
          </a:xfrm>
          <a:prstGeom prst="line">
            <a:avLst/>
          </a:prstGeom>
          <a:ln w="15240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64000" y="1592698"/>
            <a:ext cx="4206333" cy="4287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IL TITOLO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964000" y="2055023"/>
            <a:ext cx="4189856" cy="312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2200" b="0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Luogo, X Mese 2016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3964000" y="2586880"/>
            <a:ext cx="4189856" cy="312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buNone/>
              <a:defRPr sz="2300" b="0" i="1" baseline="0">
                <a:solidFill>
                  <a:srgbClr val="A6A6A6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:a16="http://schemas.microsoft.com/office/drawing/2014/main" id="{B4F7F940-C9ED-4A10-B1CE-972C01E86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31" y="1318892"/>
            <a:ext cx="2728956" cy="136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1686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immagine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8" y="3000375"/>
            <a:ext cx="8336331" cy="165816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443670" y="-357308"/>
            <a:ext cx="1981148" cy="4063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2665171"/>
            <a:ext cx="406381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8" y="683952"/>
            <a:ext cx="4064511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5" name="Rettangolo 24"/>
          <p:cNvSpPr/>
          <p:nvPr userDrawn="1"/>
        </p:nvSpPr>
        <p:spPr>
          <a:xfrm rot="5400000">
            <a:off x="5715490" y="-357308"/>
            <a:ext cx="1981148" cy="4063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74159" y="2665171"/>
            <a:ext cx="406381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7" name="Segnaposto immagine 3"/>
          <p:cNvSpPr>
            <a:spLocks noGrp="1"/>
          </p:cNvSpPr>
          <p:nvPr>
            <p:ph type="pic" sz="quarter" idx="16" hasCustomPrompt="1"/>
          </p:nvPr>
        </p:nvSpPr>
        <p:spPr>
          <a:xfrm>
            <a:off x="4673459" y="683952"/>
            <a:ext cx="4064511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67CE73E-A170-4C13-82D3-3BDBA922FA4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5958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multiple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8" y="3784283"/>
            <a:ext cx="8336331" cy="874257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121647" y="-35284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1862375"/>
            <a:ext cx="260756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9" y="683953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3263818" y="1867445"/>
            <a:ext cx="26095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6127335" y="1867445"/>
            <a:ext cx="26100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2" name="Rettangolo 21"/>
          <p:cNvSpPr/>
          <p:nvPr userDrawn="1"/>
        </p:nvSpPr>
        <p:spPr>
          <a:xfrm rot="5400000">
            <a:off x="3985164" y="-35284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Segnaposto immagine 3"/>
          <p:cNvSpPr>
            <a:spLocks noGrp="1"/>
          </p:cNvSpPr>
          <p:nvPr>
            <p:ph type="pic" sz="quarter" idx="18" hasCustomPrompt="1"/>
          </p:nvPr>
        </p:nvSpPr>
        <p:spPr>
          <a:xfrm>
            <a:off x="3265156" y="683953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8" name="Rettangolo 27"/>
          <p:cNvSpPr/>
          <p:nvPr userDrawn="1"/>
        </p:nvSpPr>
        <p:spPr>
          <a:xfrm rot="5400000">
            <a:off x="6849181" y="-35356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9" name="Segnaposto immagine 3"/>
          <p:cNvSpPr>
            <a:spLocks noGrp="1"/>
          </p:cNvSpPr>
          <p:nvPr>
            <p:ph type="pic" sz="quarter" idx="19" hasCustomPrompt="1"/>
          </p:nvPr>
        </p:nvSpPr>
        <p:spPr>
          <a:xfrm>
            <a:off x="6129173" y="683881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1" name="Rettangolo 30"/>
          <p:cNvSpPr/>
          <p:nvPr userDrawn="1"/>
        </p:nvSpPr>
        <p:spPr>
          <a:xfrm rot="5400000">
            <a:off x="1121647" y="1530758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402339" y="3428417"/>
            <a:ext cx="260756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3" name="Segnaposto immagine 3"/>
          <p:cNvSpPr>
            <a:spLocks noGrp="1"/>
          </p:cNvSpPr>
          <p:nvPr>
            <p:ph type="pic" sz="quarter" idx="21" hasCustomPrompt="1"/>
          </p:nvPr>
        </p:nvSpPr>
        <p:spPr>
          <a:xfrm>
            <a:off x="401639" y="2249995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3263818" y="3433488"/>
            <a:ext cx="26095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5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127335" y="3433488"/>
            <a:ext cx="26100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6" name="Rettangolo 35"/>
          <p:cNvSpPr/>
          <p:nvPr userDrawn="1"/>
        </p:nvSpPr>
        <p:spPr>
          <a:xfrm rot="5400000">
            <a:off x="3985164" y="1530758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7" name="Segnaposto immagine 3"/>
          <p:cNvSpPr>
            <a:spLocks noGrp="1"/>
          </p:cNvSpPr>
          <p:nvPr>
            <p:ph type="pic" sz="quarter" idx="24" hasCustomPrompt="1"/>
          </p:nvPr>
        </p:nvSpPr>
        <p:spPr>
          <a:xfrm>
            <a:off x="3265156" y="2249995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8" name="Rettangolo 37"/>
          <p:cNvSpPr/>
          <p:nvPr userDrawn="1"/>
        </p:nvSpPr>
        <p:spPr>
          <a:xfrm rot="5400000">
            <a:off x="6849181" y="1530687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9" name="Segnaposto immagine 3"/>
          <p:cNvSpPr>
            <a:spLocks noGrp="1"/>
          </p:cNvSpPr>
          <p:nvPr>
            <p:ph type="pic" sz="quarter" idx="25" hasCustomPrompt="1"/>
          </p:nvPr>
        </p:nvSpPr>
        <p:spPr>
          <a:xfrm>
            <a:off x="6129173" y="2249924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3A92B018-E02C-45A6-9671-5F29135A5C75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1347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Tabella 6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40406645"/>
              </p:ext>
            </p:extLst>
          </p:nvPr>
        </p:nvGraphicFramePr>
        <p:xfrm>
          <a:off x="0" y="615950"/>
          <a:ext cx="914400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6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8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280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u="none" strike="noStrike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u="none" strike="noStrike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100" dirty="0">
                        <a:latin typeface="+mn-lt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8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/>
                </a:tc>
                <a:tc>
                  <a:txBody>
                    <a:bodyPr/>
                    <a:lstStyle/>
                    <a:p>
                      <a:endParaRPr lang="it-IT" sz="11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it-IT" sz="1100" dirty="0"/>
                    </a:p>
                  </a:txBody>
                  <a:tcPr marT="34290" marB="34290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it-IT" sz="1100" dirty="0"/>
                    </a:p>
                  </a:txBody>
                  <a:tcPr marT="34290" marB="34290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4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102270" y="874328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9.00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154222" y="874328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9.30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2086042" y="874328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Welcome coffee</a:t>
            </a:r>
          </a:p>
        </p:txBody>
      </p:sp>
      <p:sp>
        <p:nvSpPr>
          <p:cNvPr id="52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16919" y="215851"/>
            <a:ext cx="5110162" cy="32156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AGENDA DEL GIORNO</a:t>
            </a:r>
          </a:p>
        </p:txBody>
      </p:sp>
      <p:sp>
        <p:nvSpPr>
          <p:cNvPr id="5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70" y="2280859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5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1154222" y="2280859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58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086042" y="2280859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Coffee break</a:t>
            </a:r>
          </a:p>
        </p:txBody>
      </p:sp>
      <p:sp>
        <p:nvSpPr>
          <p:cNvPr id="59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109516" y="355938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0" name="Text Placeholder 2"/>
          <p:cNvSpPr>
            <a:spLocks noGrp="1"/>
          </p:cNvSpPr>
          <p:nvPr>
            <p:ph type="body" idx="19" hasCustomPrompt="1"/>
          </p:nvPr>
        </p:nvSpPr>
        <p:spPr>
          <a:xfrm>
            <a:off x="1161468" y="355938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1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2093288" y="3559383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Light lunch</a:t>
            </a:r>
          </a:p>
        </p:txBody>
      </p:sp>
      <p:sp>
        <p:nvSpPr>
          <p:cNvPr id="62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102270" y="462203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3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1154222" y="462203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4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2086042" y="4622033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Chiusura</a:t>
            </a:r>
          </a:p>
        </p:txBody>
      </p:sp>
      <p:sp>
        <p:nvSpPr>
          <p:cNvPr id="65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109516" y="1129086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6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1161468" y="1129086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67" name="Text Placeholder 2"/>
          <p:cNvSpPr>
            <a:spLocks noGrp="1"/>
          </p:cNvSpPr>
          <p:nvPr>
            <p:ph type="body" idx="26" hasCustomPrompt="1"/>
          </p:nvPr>
        </p:nvSpPr>
        <p:spPr>
          <a:xfrm>
            <a:off x="2093288" y="1129086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0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102270" y="2504417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idx="28" hasCustomPrompt="1"/>
          </p:nvPr>
        </p:nvSpPr>
        <p:spPr>
          <a:xfrm>
            <a:off x="1154222" y="2504417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2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2086042" y="2504417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3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109516" y="3778233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4" name="Text Placeholder 2"/>
          <p:cNvSpPr>
            <a:spLocks noGrp="1"/>
          </p:cNvSpPr>
          <p:nvPr>
            <p:ph type="body" idx="31" hasCustomPrompt="1"/>
          </p:nvPr>
        </p:nvSpPr>
        <p:spPr>
          <a:xfrm>
            <a:off x="1161468" y="3778233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5" name="Text Placeholder 2"/>
          <p:cNvSpPr>
            <a:spLocks noGrp="1"/>
          </p:cNvSpPr>
          <p:nvPr>
            <p:ph type="body" idx="32" hasCustomPrompt="1"/>
          </p:nvPr>
        </p:nvSpPr>
        <p:spPr>
          <a:xfrm>
            <a:off x="2093288" y="3778233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6" name="Text Placeholder 2"/>
          <p:cNvSpPr>
            <a:spLocks noGrp="1"/>
          </p:cNvSpPr>
          <p:nvPr>
            <p:ph type="body" idx="33" hasCustomPrompt="1"/>
          </p:nvPr>
        </p:nvSpPr>
        <p:spPr>
          <a:xfrm>
            <a:off x="1" y="628335"/>
            <a:ext cx="2016919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ORA</a:t>
            </a:r>
          </a:p>
        </p:txBody>
      </p:sp>
      <p:sp>
        <p:nvSpPr>
          <p:cNvPr id="78" name="Text Placeholder 2"/>
          <p:cNvSpPr>
            <a:spLocks noGrp="1"/>
          </p:cNvSpPr>
          <p:nvPr>
            <p:ph type="body" idx="34" hasCustomPrompt="1"/>
          </p:nvPr>
        </p:nvSpPr>
        <p:spPr>
          <a:xfrm>
            <a:off x="2082800" y="628335"/>
            <a:ext cx="4191000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ARGOMENTI</a:t>
            </a:r>
          </a:p>
        </p:txBody>
      </p:sp>
      <p:sp>
        <p:nvSpPr>
          <p:cNvPr id="79" name="Text Placeholder 2"/>
          <p:cNvSpPr>
            <a:spLocks noGrp="1"/>
          </p:cNvSpPr>
          <p:nvPr>
            <p:ph type="body" idx="35" hasCustomPrompt="1"/>
          </p:nvPr>
        </p:nvSpPr>
        <p:spPr>
          <a:xfrm>
            <a:off x="6305814" y="628335"/>
            <a:ext cx="2804319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SPEAKER</a:t>
            </a:r>
          </a:p>
        </p:txBody>
      </p:sp>
      <p:sp>
        <p:nvSpPr>
          <p:cNvPr id="80" name="Text Placeholder 2"/>
          <p:cNvSpPr>
            <a:spLocks noGrp="1"/>
          </p:cNvSpPr>
          <p:nvPr>
            <p:ph type="body" idx="36" hasCustomPrompt="1"/>
          </p:nvPr>
        </p:nvSpPr>
        <p:spPr>
          <a:xfrm>
            <a:off x="6273800" y="1129086"/>
            <a:ext cx="2836332" cy="220907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20000"/>
              </a:lnSpc>
              <a:buFont typeface="Arial" panose="020B0604020202020204" pitchFamily="34" charset="0"/>
              <a:buNone/>
              <a:defRPr lang="it-IT" sz="1200" b="1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Nome Cognome</a:t>
            </a:r>
          </a:p>
          <a:p>
            <a:pPr lvl="0"/>
            <a:r>
              <a:rPr lang="it-IT" dirty="0"/>
              <a:t>Titolo</a:t>
            </a:r>
          </a:p>
        </p:txBody>
      </p:sp>
      <p:sp>
        <p:nvSpPr>
          <p:cNvPr id="30" name="CasellaDiTesto 29"/>
          <p:cNvSpPr txBox="1"/>
          <p:nvPr userDrawn="1"/>
        </p:nvSpPr>
        <p:spPr>
          <a:xfrm>
            <a:off x="4316506" y="490788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4125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6" y="3608786"/>
            <a:ext cx="8336331" cy="995069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14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401637" y="684243"/>
            <a:ext cx="8336331" cy="471458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</a:p>
        </p:txBody>
      </p:sp>
      <p:graphicFrame>
        <p:nvGraphicFramePr>
          <p:cNvPr id="17" name="Grafico 16"/>
          <p:cNvGraphicFramePr/>
          <p:nvPr userDrawn="1">
            <p:extLst>
              <p:ext uri="{D42A27DB-BD31-4B8C-83A1-F6EECF244321}">
                <p14:modId xmlns:p14="http://schemas.microsoft.com/office/powerpoint/2010/main" val="1497480533"/>
              </p:ext>
            </p:extLst>
          </p:nvPr>
        </p:nvGraphicFramePr>
        <p:xfrm>
          <a:off x="401638" y="1353328"/>
          <a:ext cx="3992563" cy="215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Grafico 20"/>
          <p:cNvGraphicFramePr/>
          <p:nvPr userDrawn="1">
            <p:extLst>
              <p:ext uri="{D42A27DB-BD31-4B8C-83A1-F6EECF244321}">
                <p14:modId xmlns:p14="http://schemas.microsoft.com/office/powerpoint/2010/main" val="535012647"/>
              </p:ext>
            </p:extLst>
          </p:nvPr>
        </p:nvGraphicFramePr>
        <p:xfrm>
          <a:off x="4413434" y="1356569"/>
          <a:ext cx="4305300" cy="215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4897A01D-4A6D-4B08-9E6B-8B197104B20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8458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razia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 userDrawn="1"/>
        </p:nvSpPr>
        <p:spPr>
          <a:xfrm>
            <a:off x="4316506" y="490788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44A01F58-0E35-4788-9AEF-99D77BC90F8E}"/>
              </a:ext>
            </a:extLst>
          </p:cNvPr>
          <p:cNvSpPr/>
          <p:nvPr userDrawn="1"/>
        </p:nvSpPr>
        <p:spPr bwMode="auto">
          <a:xfrm>
            <a:off x="0" y="4670696"/>
            <a:ext cx="9144000" cy="47280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/>
            <a:endParaRPr lang="it-IT" sz="1800">
              <a:solidFill>
                <a:prstClr val="black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402D92C-D0CC-4682-A7DC-11B1118F4AF6}"/>
              </a:ext>
            </a:extLst>
          </p:cNvPr>
          <p:cNvSpPr txBox="1"/>
          <p:nvPr userDrawn="1"/>
        </p:nvSpPr>
        <p:spPr>
          <a:xfrm>
            <a:off x="2084962" y="2340918"/>
            <a:ext cx="4974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chemeClr val="bg1">
                    <a:lumMod val="65000"/>
                  </a:schemeClr>
                </a:solidFill>
              </a:rPr>
              <a:t>Grazie per l’attenzione</a:t>
            </a:r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ACC4519D-2FD8-42A0-BAF5-01F15C4009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122" y="3979087"/>
            <a:ext cx="1608306" cy="80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8608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518845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738264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1916565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1662543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411005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 userDrawn="1"/>
        </p:nvSpPr>
        <p:spPr>
          <a:xfrm>
            <a:off x="7808644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98047" y="259543"/>
            <a:ext cx="8172450" cy="42875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</p:spTree>
    <p:extLst>
      <p:ext uri="{BB962C8B-B14F-4D97-AF65-F5344CB8AC3E}">
        <p14:creationId xmlns:p14="http://schemas.microsoft.com/office/powerpoint/2010/main" val="4038830082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008595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584097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984476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1779321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42026205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147619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5657040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821396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38875957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93616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81050" y="1864354"/>
            <a:ext cx="7600950" cy="32156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54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 SEZIONE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81050" y="2304670"/>
            <a:ext cx="7600950" cy="2342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3200" b="1" i="1" baseline="0">
                <a:solidFill>
                  <a:srgbClr val="A6A6A6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sotto titolo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EBA9508-0CAF-4C06-9779-70D4CEDEFD60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96889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32652551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3177402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34773587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207209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396754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3ABB085-205A-4048-9C10-12A1DB4D89B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7375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a pu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181355"/>
          </a:xfrm>
          <a:prstGeom prst="rect">
            <a:avLst/>
          </a:prstGeom>
        </p:spPr>
        <p:txBody>
          <a:bodyPr/>
          <a:lstStyle>
            <a:lvl1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  <a:defRPr lang="it-IT" b="1" i="1" smtClean="0"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: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66725" y="939433"/>
            <a:ext cx="8172450" cy="112602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587208-8F47-4F3D-B730-497644203FA0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75104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444506" y="221291"/>
            <a:ext cx="52934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0" name="Rettangolo 9"/>
          <p:cNvSpPr/>
          <p:nvPr userDrawn="1"/>
        </p:nvSpPr>
        <p:spPr>
          <a:xfrm>
            <a:off x="0" y="0"/>
            <a:ext cx="3038475" cy="47403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3444506" y="690183"/>
            <a:ext cx="5293463" cy="396835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endParaRPr lang="it-IT" dirty="0"/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3038475" cy="474036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800" baseline="0"/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4936919-45C6-4370-A190-C60D307DDBF3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4784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immagin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561943" y="226226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561943" y="695118"/>
            <a:ext cx="4176027" cy="396342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288546" y="-673014"/>
            <a:ext cx="1981148" cy="3753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2194340"/>
            <a:ext cx="3753562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8" y="213122"/>
            <a:ext cx="3754437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0" name="Rettangolo 29"/>
          <p:cNvSpPr/>
          <p:nvPr userDrawn="1"/>
        </p:nvSpPr>
        <p:spPr>
          <a:xfrm rot="5400000">
            <a:off x="1288546" y="1588483"/>
            <a:ext cx="1981148" cy="3753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Segnaposto immagine 3"/>
          <p:cNvSpPr>
            <a:spLocks noGrp="1"/>
          </p:cNvSpPr>
          <p:nvPr>
            <p:ph type="pic" sz="quarter" idx="16" hasCustomPrompt="1"/>
          </p:nvPr>
        </p:nvSpPr>
        <p:spPr>
          <a:xfrm>
            <a:off x="401638" y="2474619"/>
            <a:ext cx="3754437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2DE91EB-2328-4F89-AD8F-5AD261FBCAC6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96929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i multiple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6031" y="221291"/>
            <a:ext cx="52934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33" name="Rettangolo 32"/>
          <p:cNvSpPr/>
          <p:nvPr userDrawn="1"/>
        </p:nvSpPr>
        <p:spPr>
          <a:xfrm>
            <a:off x="406031" y="780709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6031" y="2220339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66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396731" y="2840781"/>
            <a:ext cx="8210550" cy="171893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406031" y="781050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68" name="Rettangolo 67"/>
          <p:cNvSpPr/>
          <p:nvPr userDrawn="1"/>
        </p:nvSpPr>
        <p:spPr>
          <a:xfrm>
            <a:off x="2131986" y="78053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9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2131986" y="222016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0" name="Segnaposto immagine 2"/>
          <p:cNvSpPr>
            <a:spLocks noGrp="1"/>
          </p:cNvSpPr>
          <p:nvPr>
            <p:ph type="pic" sz="quarter" idx="24" hasCustomPrompt="1"/>
          </p:nvPr>
        </p:nvSpPr>
        <p:spPr>
          <a:xfrm>
            <a:off x="2131985" y="78087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1" name="Rettangolo 70"/>
          <p:cNvSpPr/>
          <p:nvPr userDrawn="1"/>
        </p:nvSpPr>
        <p:spPr>
          <a:xfrm>
            <a:off x="3857837" y="774579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2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3857837" y="2214209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3" name="Segnaposto immagine 2"/>
          <p:cNvSpPr>
            <a:spLocks noGrp="1"/>
          </p:cNvSpPr>
          <p:nvPr>
            <p:ph type="pic" sz="quarter" idx="26" hasCustomPrompt="1"/>
          </p:nvPr>
        </p:nvSpPr>
        <p:spPr>
          <a:xfrm>
            <a:off x="3857836" y="774920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4" name="Rettangolo 73"/>
          <p:cNvSpPr/>
          <p:nvPr userDrawn="1"/>
        </p:nvSpPr>
        <p:spPr>
          <a:xfrm>
            <a:off x="5583791" y="77440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5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5583791" y="221403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6" name="Segnaposto immagine 2"/>
          <p:cNvSpPr>
            <a:spLocks noGrp="1"/>
          </p:cNvSpPr>
          <p:nvPr>
            <p:ph type="pic" sz="quarter" idx="28" hasCustomPrompt="1"/>
          </p:nvPr>
        </p:nvSpPr>
        <p:spPr>
          <a:xfrm>
            <a:off x="5583790" y="77474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7" name="Rettangolo 76"/>
          <p:cNvSpPr/>
          <p:nvPr userDrawn="1"/>
        </p:nvSpPr>
        <p:spPr>
          <a:xfrm>
            <a:off x="7272132" y="77440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8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7272132" y="221403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9" name="Segnaposto immagine 2"/>
          <p:cNvSpPr>
            <a:spLocks noGrp="1"/>
          </p:cNvSpPr>
          <p:nvPr>
            <p:ph type="pic" sz="quarter" idx="30" hasCustomPrompt="1"/>
          </p:nvPr>
        </p:nvSpPr>
        <p:spPr>
          <a:xfrm>
            <a:off x="7272131" y="77474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50C54C6-2224-4F10-9836-F7BAA8858211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110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6" y="2495207"/>
            <a:ext cx="52316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0" name="Rettangolo 9"/>
          <p:cNvSpPr/>
          <p:nvPr userDrawn="1"/>
        </p:nvSpPr>
        <p:spPr>
          <a:xfrm rot="5400000">
            <a:off x="3432572" y="-3437513"/>
            <a:ext cx="2278856" cy="9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66726" y="2964099"/>
            <a:ext cx="8210550" cy="171893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4762"/>
            <a:ext cx="9144000" cy="227885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8A56C4-2A51-4846-82D4-B1CACFC9229E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82041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3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ttangolo 115">
            <a:extLst>
              <a:ext uri="{FF2B5EF4-FFF2-40B4-BE49-F238E27FC236}">
                <a16:creationId xmlns:a16="http://schemas.microsoft.com/office/drawing/2014/main" id="{00C5AD10-54E1-4C21-8470-99BD403C6D59}"/>
              </a:ext>
            </a:extLst>
          </p:cNvPr>
          <p:cNvSpPr/>
          <p:nvPr userDrawn="1"/>
        </p:nvSpPr>
        <p:spPr bwMode="auto">
          <a:xfrm>
            <a:off x="0" y="4743180"/>
            <a:ext cx="9144000" cy="342810"/>
          </a:xfrm>
          <a:prstGeom prst="rect">
            <a:avLst/>
          </a:prstGeom>
          <a:solidFill>
            <a:srgbClr val="BAAE6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/>
            <a:endParaRPr lang="it-IT" sz="1800">
              <a:solidFill>
                <a:prstClr val="black"/>
              </a:solidFill>
            </a:endParaRPr>
          </a:p>
        </p:txBody>
      </p: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52DDCFCA-61C6-4E42-917F-650FBB9AA47A}"/>
              </a:ext>
            </a:extLst>
          </p:cNvPr>
          <p:cNvGrpSpPr/>
          <p:nvPr userDrawn="1"/>
        </p:nvGrpSpPr>
        <p:grpSpPr>
          <a:xfrm>
            <a:off x="125433" y="4912358"/>
            <a:ext cx="1608118" cy="113485"/>
            <a:chOff x="9215051" y="6540102"/>
            <a:chExt cx="2610331" cy="197882"/>
          </a:xfrm>
        </p:grpSpPr>
        <p:sp>
          <p:nvSpPr>
            <p:cNvPr id="118" name="Freeform 5">
              <a:extLst>
                <a:ext uri="{FF2B5EF4-FFF2-40B4-BE49-F238E27FC236}">
                  <a16:creationId xmlns:a16="http://schemas.microsoft.com/office/drawing/2014/main" id="{F72E0A2B-26EB-4B7E-AD89-828702355A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25408" y="6541309"/>
              <a:ext cx="195469" cy="195469"/>
            </a:xfrm>
            <a:custGeom>
              <a:avLst/>
              <a:gdLst>
                <a:gd name="T0" fmla="*/ 55 w 109"/>
                <a:gd name="T1" fmla="*/ 0 h 108"/>
                <a:gd name="T2" fmla="*/ 0 w 109"/>
                <a:gd name="T3" fmla="*/ 54 h 108"/>
                <a:gd name="T4" fmla="*/ 55 w 109"/>
                <a:gd name="T5" fmla="*/ 108 h 108"/>
                <a:gd name="T6" fmla="*/ 109 w 109"/>
                <a:gd name="T7" fmla="*/ 54 h 108"/>
                <a:gd name="T8" fmla="*/ 55 w 109"/>
                <a:gd name="T9" fmla="*/ 0 h 108"/>
                <a:gd name="T10" fmla="*/ 80 w 109"/>
                <a:gd name="T11" fmla="*/ 41 h 108"/>
                <a:gd name="T12" fmla="*/ 80 w 109"/>
                <a:gd name="T13" fmla="*/ 43 h 108"/>
                <a:gd name="T14" fmla="*/ 43 w 109"/>
                <a:gd name="T15" fmla="*/ 80 h 108"/>
                <a:gd name="T16" fmla="*/ 23 w 109"/>
                <a:gd name="T17" fmla="*/ 74 h 108"/>
                <a:gd name="T18" fmla="*/ 26 w 109"/>
                <a:gd name="T19" fmla="*/ 74 h 108"/>
                <a:gd name="T20" fmla="*/ 42 w 109"/>
                <a:gd name="T21" fmla="*/ 69 h 108"/>
                <a:gd name="T22" fmla="*/ 30 w 109"/>
                <a:gd name="T23" fmla="*/ 60 h 108"/>
                <a:gd name="T24" fmla="*/ 32 w 109"/>
                <a:gd name="T25" fmla="*/ 60 h 108"/>
                <a:gd name="T26" fmla="*/ 36 w 109"/>
                <a:gd name="T27" fmla="*/ 59 h 108"/>
                <a:gd name="T28" fmla="*/ 25 w 109"/>
                <a:gd name="T29" fmla="*/ 47 h 108"/>
                <a:gd name="T30" fmla="*/ 25 w 109"/>
                <a:gd name="T31" fmla="*/ 46 h 108"/>
                <a:gd name="T32" fmla="*/ 31 w 109"/>
                <a:gd name="T33" fmla="*/ 48 h 108"/>
                <a:gd name="T34" fmla="*/ 25 w 109"/>
                <a:gd name="T35" fmla="*/ 37 h 108"/>
                <a:gd name="T36" fmla="*/ 27 w 109"/>
                <a:gd name="T37" fmla="*/ 31 h 108"/>
                <a:gd name="T38" fmla="*/ 54 w 109"/>
                <a:gd name="T39" fmla="*/ 44 h 108"/>
                <a:gd name="T40" fmla="*/ 54 w 109"/>
                <a:gd name="T41" fmla="*/ 41 h 108"/>
                <a:gd name="T42" fmla="*/ 67 w 109"/>
                <a:gd name="T43" fmla="*/ 28 h 108"/>
                <a:gd name="T44" fmla="*/ 76 w 109"/>
                <a:gd name="T45" fmla="*/ 32 h 108"/>
                <a:gd name="T46" fmla="*/ 85 w 109"/>
                <a:gd name="T47" fmla="*/ 29 h 108"/>
                <a:gd name="T48" fmla="*/ 79 w 109"/>
                <a:gd name="T49" fmla="*/ 36 h 108"/>
                <a:gd name="T50" fmla="*/ 86 w 109"/>
                <a:gd name="T51" fmla="*/ 34 h 108"/>
                <a:gd name="T52" fmla="*/ 80 w 109"/>
                <a:gd name="T53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9" h="10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cubicBezTo>
                    <a:pt x="0" y="84"/>
                    <a:pt x="25" y="108"/>
                    <a:pt x="55" y="108"/>
                  </a:cubicBezTo>
                  <a:cubicBezTo>
                    <a:pt x="85" y="108"/>
                    <a:pt x="109" y="84"/>
                    <a:pt x="109" y="54"/>
                  </a:cubicBezTo>
                  <a:cubicBezTo>
                    <a:pt x="109" y="24"/>
                    <a:pt x="85" y="0"/>
                    <a:pt x="55" y="0"/>
                  </a:cubicBezTo>
                  <a:close/>
                  <a:moveTo>
                    <a:pt x="80" y="41"/>
                  </a:moveTo>
                  <a:cubicBezTo>
                    <a:pt x="80" y="42"/>
                    <a:pt x="80" y="42"/>
                    <a:pt x="80" y="43"/>
                  </a:cubicBezTo>
                  <a:cubicBezTo>
                    <a:pt x="80" y="60"/>
                    <a:pt x="67" y="80"/>
                    <a:pt x="43" y="80"/>
                  </a:cubicBezTo>
                  <a:cubicBezTo>
                    <a:pt x="35" y="80"/>
                    <a:pt x="29" y="78"/>
                    <a:pt x="23" y="74"/>
                  </a:cubicBezTo>
                  <a:cubicBezTo>
                    <a:pt x="24" y="74"/>
                    <a:pt x="25" y="74"/>
                    <a:pt x="26" y="74"/>
                  </a:cubicBezTo>
                  <a:cubicBezTo>
                    <a:pt x="32" y="74"/>
                    <a:pt x="38" y="72"/>
                    <a:pt x="42" y="69"/>
                  </a:cubicBezTo>
                  <a:cubicBezTo>
                    <a:pt x="36" y="69"/>
                    <a:pt x="32" y="65"/>
                    <a:pt x="30" y="60"/>
                  </a:cubicBezTo>
                  <a:cubicBezTo>
                    <a:pt x="31" y="60"/>
                    <a:pt x="31" y="60"/>
                    <a:pt x="32" y="60"/>
                  </a:cubicBezTo>
                  <a:cubicBezTo>
                    <a:pt x="34" y="60"/>
                    <a:pt x="35" y="60"/>
                    <a:pt x="36" y="59"/>
                  </a:cubicBezTo>
                  <a:cubicBezTo>
                    <a:pt x="30" y="58"/>
                    <a:pt x="25" y="53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7" y="47"/>
                    <a:pt x="29" y="48"/>
                    <a:pt x="31" y="48"/>
                  </a:cubicBezTo>
                  <a:cubicBezTo>
                    <a:pt x="28" y="46"/>
                    <a:pt x="25" y="42"/>
                    <a:pt x="25" y="37"/>
                  </a:cubicBezTo>
                  <a:cubicBezTo>
                    <a:pt x="25" y="35"/>
                    <a:pt x="26" y="33"/>
                    <a:pt x="27" y="31"/>
                  </a:cubicBezTo>
                  <a:cubicBezTo>
                    <a:pt x="34" y="39"/>
                    <a:pt x="43" y="44"/>
                    <a:pt x="54" y="44"/>
                  </a:cubicBezTo>
                  <a:cubicBezTo>
                    <a:pt x="54" y="43"/>
                    <a:pt x="54" y="42"/>
                    <a:pt x="54" y="41"/>
                  </a:cubicBezTo>
                  <a:cubicBezTo>
                    <a:pt x="54" y="34"/>
                    <a:pt x="60" y="28"/>
                    <a:pt x="67" y="28"/>
                  </a:cubicBezTo>
                  <a:cubicBezTo>
                    <a:pt x="71" y="28"/>
                    <a:pt x="74" y="30"/>
                    <a:pt x="76" y="32"/>
                  </a:cubicBezTo>
                  <a:cubicBezTo>
                    <a:pt x="79" y="32"/>
                    <a:pt x="82" y="31"/>
                    <a:pt x="85" y="29"/>
                  </a:cubicBezTo>
                  <a:cubicBezTo>
                    <a:pt x="84" y="32"/>
                    <a:pt x="82" y="35"/>
                    <a:pt x="79" y="36"/>
                  </a:cubicBezTo>
                  <a:cubicBezTo>
                    <a:pt x="81" y="36"/>
                    <a:pt x="84" y="35"/>
                    <a:pt x="86" y="34"/>
                  </a:cubicBezTo>
                  <a:cubicBezTo>
                    <a:pt x="85" y="37"/>
                    <a:pt x="82" y="39"/>
                    <a:pt x="8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6">
              <a:extLst>
                <a:ext uri="{FF2B5EF4-FFF2-40B4-BE49-F238E27FC236}">
                  <a16:creationId xmlns:a16="http://schemas.microsoft.com/office/drawing/2014/main" id="{7C7CB46E-11DD-4E59-BC57-1F867D9270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22552" y="6540705"/>
              <a:ext cx="195469" cy="196676"/>
            </a:xfrm>
            <a:custGeom>
              <a:avLst/>
              <a:gdLst>
                <a:gd name="T0" fmla="*/ 55 w 109"/>
                <a:gd name="T1" fmla="*/ 0 h 109"/>
                <a:gd name="T2" fmla="*/ 0 w 109"/>
                <a:gd name="T3" fmla="*/ 55 h 109"/>
                <a:gd name="T4" fmla="*/ 55 w 109"/>
                <a:gd name="T5" fmla="*/ 109 h 109"/>
                <a:gd name="T6" fmla="*/ 109 w 109"/>
                <a:gd name="T7" fmla="*/ 55 h 109"/>
                <a:gd name="T8" fmla="*/ 55 w 109"/>
                <a:gd name="T9" fmla="*/ 0 h 109"/>
                <a:gd name="T10" fmla="*/ 71 w 109"/>
                <a:gd name="T11" fmla="*/ 33 h 109"/>
                <a:gd name="T12" fmla="*/ 65 w 109"/>
                <a:gd name="T13" fmla="*/ 33 h 109"/>
                <a:gd name="T14" fmla="*/ 60 w 109"/>
                <a:gd name="T15" fmla="*/ 39 h 109"/>
                <a:gd name="T16" fmla="*/ 60 w 109"/>
                <a:gd name="T17" fmla="*/ 46 h 109"/>
                <a:gd name="T18" fmla="*/ 71 w 109"/>
                <a:gd name="T19" fmla="*/ 46 h 109"/>
                <a:gd name="T20" fmla="*/ 69 w 109"/>
                <a:gd name="T21" fmla="*/ 57 h 109"/>
                <a:gd name="T22" fmla="*/ 60 w 109"/>
                <a:gd name="T23" fmla="*/ 57 h 109"/>
                <a:gd name="T24" fmla="*/ 60 w 109"/>
                <a:gd name="T25" fmla="*/ 86 h 109"/>
                <a:gd name="T26" fmla="*/ 48 w 109"/>
                <a:gd name="T27" fmla="*/ 86 h 109"/>
                <a:gd name="T28" fmla="*/ 48 w 109"/>
                <a:gd name="T29" fmla="*/ 57 h 109"/>
                <a:gd name="T30" fmla="*/ 38 w 109"/>
                <a:gd name="T31" fmla="*/ 57 h 109"/>
                <a:gd name="T32" fmla="*/ 38 w 109"/>
                <a:gd name="T33" fmla="*/ 46 h 109"/>
                <a:gd name="T34" fmla="*/ 48 w 109"/>
                <a:gd name="T35" fmla="*/ 46 h 109"/>
                <a:gd name="T36" fmla="*/ 48 w 109"/>
                <a:gd name="T37" fmla="*/ 38 h 109"/>
                <a:gd name="T38" fmla="*/ 63 w 109"/>
                <a:gd name="T39" fmla="*/ 23 h 109"/>
                <a:gd name="T40" fmla="*/ 71 w 109"/>
                <a:gd name="T41" fmla="*/ 23 h 109"/>
                <a:gd name="T42" fmla="*/ 71 w 109"/>
                <a:gd name="T43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09">
                  <a:moveTo>
                    <a:pt x="55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85" y="109"/>
                    <a:pt x="109" y="85"/>
                    <a:pt x="109" y="55"/>
                  </a:cubicBezTo>
                  <a:cubicBezTo>
                    <a:pt x="109" y="25"/>
                    <a:pt x="85" y="0"/>
                    <a:pt x="55" y="0"/>
                  </a:cubicBezTo>
                  <a:close/>
                  <a:moveTo>
                    <a:pt x="71" y="33"/>
                  </a:moveTo>
                  <a:cubicBezTo>
                    <a:pt x="65" y="33"/>
                    <a:pt x="65" y="33"/>
                    <a:pt x="65" y="33"/>
                  </a:cubicBezTo>
                  <a:cubicBezTo>
                    <a:pt x="61" y="33"/>
                    <a:pt x="60" y="36"/>
                    <a:pt x="60" y="39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28"/>
                    <a:pt x="54" y="23"/>
                    <a:pt x="63" y="23"/>
                  </a:cubicBezTo>
                  <a:cubicBezTo>
                    <a:pt x="67" y="23"/>
                    <a:pt x="70" y="23"/>
                    <a:pt x="71" y="23"/>
                  </a:cubicBezTo>
                  <a:lnTo>
                    <a:pt x="7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7">
              <a:extLst>
                <a:ext uri="{FF2B5EF4-FFF2-40B4-BE49-F238E27FC236}">
                  <a16:creationId xmlns:a16="http://schemas.microsoft.com/office/drawing/2014/main" id="{7673ABAB-5B37-4E62-943B-92F91B2111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120" y="6540102"/>
              <a:ext cx="194262" cy="197882"/>
            </a:xfrm>
            <a:custGeom>
              <a:avLst/>
              <a:gdLst>
                <a:gd name="T0" fmla="*/ 54 w 108"/>
                <a:gd name="T1" fmla="*/ 0 h 109"/>
                <a:gd name="T2" fmla="*/ 0 w 108"/>
                <a:gd name="T3" fmla="*/ 54 h 109"/>
                <a:gd name="T4" fmla="*/ 54 w 108"/>
                <a:gd name="T5" fmla="*/ 109 h 109"/>
                <a:gd name="T6" fmla="*/ 108 w 108"/>
                <a:gd name="T7" fmla="*/ 54 h 109"/>
                <a:gd name="T8" fmla="*/ 54 w 108"/>
                <a:gd name="T9" fmla="*/ 0 h 109"/>
                <a:gd name="T10" fmla="*/ 38 w 108"/>
                <a:gd name="T11" fmla="*/ 83 h 109"/>
                <a:gd name="T12" fmla="*/ 27 w 108"/>
                <a:gd name="T13" fmla="*/ 83 h 109"/>
                <a:gd name="T14" fmla="*/ 27 w 108"/>
                <a:gd name="T15" fmla="*/ 45 h 109"/>
                <a:gd name="T16" fmla="*/ 38 w 108"/>
                <a:gd name="T17" fmla="*/ 45 h 109"/>
                <a:gd name="T18" fmla="*/ 38 w 108"/>
                <a:gd name="T19" fmla="*/ 83 h 109"/>
                <a:gd name="T20" fmla="*/ 33 w 108"/>
                <a:gd name="T21" fmla="*/ 40 h 109"/>
                <a:gd name="T22" fmla="*/ 26 w 108"/>
                <a:gd name="T23" fmla="*/ 33 h 109"/>
                <a:gd name="T24" fmla="*/ 33 w 108"/>
                <a:gd name="T25" fmla="*/ 26 h 109"/>
                <a:gd name="T26" fmla="*/ 39 w 108"/>
                <a:gd name="T27" fmla="*/ 33 h 109"/>
                <a:gd name="T28" fmla="*/ 33 w 108"/>
                <a:gd name="T29" fmla="*/ 40 h 109"/>
                <a:gd name="T30" fmla="*/ 83 w 108"/>
                <a:gd name="T31" fmla="*/ 83 h 109"/>
                <a:gd name="T32" fmla="*/ 71 w 108"/>
                <a:gd name="T33" fmla="*/ 83 h 109"/>
                <a:gd name="T34" fmla="*/ 71 w 108"/>
                <a:gd name="T35" fmla="*/ 64 h 109"/>
                <a:gd name="T36" fmla="*/ 65 w 108"/>
                <a:gd name="T37" fmla="*/ 54 h 109"/>
                <a:gd name="T38" fmla="*/ 58 w 108"/>
                <a:gd name="T39" fmla="*/ 64 h 109"/>
                <a:gd name="T40" fmla="*/ 58 w 108"/>
                <a:gd name="T41" fmla="*/ 83 h 109"/>
                <a:gd name="T42" fmla="*/ 46 w 108"/>
                <a:gd name="T43" fmla="*/ 83 h 109"/>
                <a:gd name="T44" fmla="*/ 46 w 108"/>
                <a:gd name="T45" fmla="*/ 45 h 109"/>
                <a:gd name="T46" fmla="*/ 57 w 108"/>
                <a:gd name="T47" fmla="*/ 45 h 109"/>
                <a:gd name="T48" fmla="*/ 57 w 108"/>
                <a:gd name="T49" fmla="*/ 50 h 109"/>
                <a:gd name="T50" fmla="*/ 57 w 108"/>
                <a:gd name="T51" fmla="*/ 50 h 109"/>
                <a:gd name="T52" fmla="*/ 68 w 108"/>
                <a:gd name="T53" fmla="*/ 44 h 109"/>
                <a:gd name="T54" fmla="*/ 83 w 108"/>
                <a:gd name="T55" fmla="*/ 62 h 109"/>
                <a:gd name="T56" fmla="*/ 83 w 108"/>
                <a:gd name="T57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9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8" y="84"/>
                    <a:pt x="108" y="54"/>
                  </a:cubicBezTo>
                  <a:cubicBezTo>
                    <a:pt x="108" y="24"/>
                    <a:pt x="84" y="0"/>
                    <a:pt x="54" y="0"/>
                  </a:cubicBezTo>
                  <a:close/>
                  <a:moveTo>
                    <a:pt x="38" y="83"/>
                  </a:moveTo>
                  <a:cubicBezTo>
                    <a:pt x="27" y="83"/>
                    <a:pt x="27" y="83"/>
                    <a:pt x="27" y="8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38" y="45"/>
                    <a:pt x="38" y="45"/>
                    <a:pt x="38" y="45"/>
                  </a:cubicBezTo>
                  <a:lnTo>
                    <a:pt x="38" y="83"/>
                  </a:lnTo>
                  <a:close/>
                  <a:moveTo>
                    <a:pt x="33" y="40"/>
                  </a:moveTo>
                  <a:cubicBezTo>
                    <a:pt x="29" y="40"/>
                    <a:pt x="26" y="37"/>
                    <a:pt x="26" y="33"/>
                  </a:cubicBezTo>
                  <a:cubicBezTo>
                    <a:pt x="26" y="29"/>
                    <a:pt x="29" y="26"/>
                    <a:pt x="33" y="26"/>
                  </a:cubicBezTo>
                  <a:cubicBezTo>
                    <a:pt x="36" y="26"/>
                    <a:pt x="39" y="29"/>
                    <a:pt x="39" y="33"/>
                  </a:cubicBezTo>
                  <a:cubicBezTo>
                    <a:pt x="39" y="37"/>
                    <a:pt x="36" y="40"/>
                    <a:pt x="33" y="40"/>
                  </a:cubicBezTo>
                  <a:close/>
                  <a:moveTo>
                    <a:pt x="83" y="83"/>
                  </a:moveTo>
                  <a:cubicBezTo>
                    <a:pt x="71" y="83"/>
                    <a:pt x="71" y="83"/>
                    <a:pt x="71" y="83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0"/>
                    <a:pt x="71" y="54"/>
                    <a:pt x="65" y="54"/>
                  </a:cubicBezTo>
                  <a:cubicBezTo>
                    <a:pt x="59" y="54"/>
                    <a:pt x="58" y="59"/>
                    <a:pt x="58" y="6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9" y="47"/>
                    <a:pt x="63" y="44"/>
                    <a:pt x="68" y="44"/>
                  </a:cubicBezTo>
                  <a:cubicBezTo>
                    <a:pt x="80" y="44"/>
                    <a:pt x="83" y="52"/>
                    <a:pt x="83" y="62"/>
                  </a:cubicBezTo>
                  <a:lnTo>
                    <a:pt x="8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grpSp>
          <p:nvGrpSpPr>
            <p:cNvPr id="121" name="Gruppo 120">
              <a:extLst>
                <a:ext uri="{FF2B5EF4-FFF2-40B4-BE49-F238E27FC236}">
                  <a16:creationId xmlns:a16="http://schemas.microsoft.com/office/drawing/2014/main" id="{B7E6A582-B8A6-4F8E-BA54-173085DF1A26}"/>
                </a:ext>
              </a:extLst>
            </p:cNvPr>
            <p:cNvGrpSpPr/>
            <p:nvPr/>
          </p:nvGrpSpPr>
          <p:grpSpPr>
            <a:xfrm>
              <a:off x="9215051" y="6579474"/>
              <a:ext cx="1318888" cy="149493"/>
              <a:chOff x="1557338" y="6203156"/>
              <a:chExt cx="1498599" cy="169863"/>
            </a:xfrm>
          </p:grpSpPr>
          <p:sp>
            <p:nvSpPr>
              <p:cNvPr id="125" name="Freeform 11">
                <a:extLst>
                  <a:ext uri="{FF2B5EF4-FFF2-40B4-BE49-F238E27FC236}">
                    <a16:creationId xmlns:a16="http://schemas.microsoft.com/office/drawing/2014/main" id="{A480C1E1-7370-4EAB-ACD6-A71A2BCC9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9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5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5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 12">
                <a:extLst>
                  <a:ext uri="{FF2B5EF4-FFF2-40B4-BE49-F238E27FC236}">
                    <a16:creationId xmlns:a16="http://schemas.microsoft.com/office/drawing/2014/main" id="{E095CE8B-929F-49C1-BC24-027B01D02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2750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5 w 51"/>
                  <a:gd name="T11" fmla="*/ 7 h 37"/>
                  <a:gd name="T12" fmla="*/ 25 w 51"/>
                  <a:gd name="T13" fmla="*/ 11 h 37"/>
                  <a:gd name="T14" fmla="*/ 16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3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8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7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8"/>
                      <a:pt x="25" y="9"/>
                      <a:pt x="25" y="11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4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 13">
                <a:extLst>
                  <a:ext uri="{FF2B5EF4-FFF2-40B4-BE49-F238E27FC236}">
                    <a16:creationId xmlns:a16="http://schemas.microsoft.com/office/drawing/2014/main" id="{32C0626E-8574-4F0F-A3BC-C1C309DF52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498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7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5 w 51"/>
                  <a:gd name="T27" fmla="*/ 31 h 37"/>
                  <a:gd name="T28" fmla="*/ 15 w 51"/>
                  <a:gd name="T29" fmla="*/ 28 h 37"/>
                  <a:gd name="T30" fmla="*/ 24 w 51"/>
                  <a:gd name="T31" fmla="*/ 0 h 37"/>
                  <a:gd name="T32" fmla="*/ 29 w 51"/>
                  <a:gd name="T33" fmla="*/ 0 h 37"/>
                  <a:gd name="T34" fmla="*/ 37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6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5" y="29"/>
                      <a:pt x="15" y="2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 14">
                <a:extLst>
                  <a:ext uri="{FF2B5EF4-FFF2-40B4-BE49-F238E27FC236}">
                    <a16:creationId xmlns:a16="http://schemas.microsoft.com/office/drawing/2014/main" id="{5103D84D-F63F-4EF6-998D-1CD264CC34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2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Freeform 15">
                <a:extLst>
                  <a:ext uri="{FF2B5EF4-FFF2-40B4-BE49-F238E27FC236}">
                    <a16:creationId xmlns:a16="http://schemas.microsoft.com/office/drawing/2014/main" id="{C3BB68A6-EF29-46CE-B45B-C02AB068E3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5325" y="6241256"/>
                <a:ext cx="77787" cy="131763"/>
              </a:xfrm>
              <a:custGeom>
                <a:avLst/>
                <a:gdLst>
                  <a:gd name="T0" fmla="*/ 33 w 33"/>
                  <a:gd name="T1" fmla="*/ 35 h 55"/>
                  <a:gd name="T2" fmla="*/ 14 w 33"/>
                  <a:gd name="T3" fmla="*/ 55 h 55"/>
                  <a:gd name="T4" fmla="*/ 2 w 33"/>
                  <a:gd name="T5" fmla="*/ 52 h 55"/>
                  <a:gd name="T6" fmla="*/ 2 w 33"/>
                  <a:gd name="T7" fmla="*/ 47 h 55"/>
                  <a:gd name="T8" fmla="*/ 14 w 33"/>
                  <a:gd name="T9" fmla="*/ 50 h 55"/>
                  <a:gd name="T10" fmla="*/ 27 w 33"/>
                  <a:gd name="T11" fmla="*/ 36 h 55"/>
                  <a:gd name="T12" fmla="*/ 27 w 33"/>
                  <a:gd name="T13" fmla="*/ 32 h 55"/>
                  <a:gd name="T14" fmla="*/ 27 w 33"/>
                  <a:gd name="T15" fmla="*/ 32 h 55"/>
                  <a:gd name="T16" fmla="*/ 15 w 33"/>
                  <a:gd name="T17" fmla="*/ 39 h 55"/>
                  <a:gd name="T18" fmla="*/ 4 w 33"/>
                  <a:gd name="T19" fmla="*/ 34 h 55"/>
                  <a:gd name="T20" fmla="*/ 0 w 33"/>
                  <a:gd name="T21" fmla="*/ 21 h 55"/>
                  <a:gd name="T22" fmla="*/ 4 w 33"/>
                  <a:gd name="T23" fmla="*/ 6 h 55"/>
                  <a:gd name="T24" fmla="*/ 16 w 33"/>
                  <a:gd name="T25" fmla="*/ 0 h 55"/>
                  <a:gd name="T26" fmla="*/ 27 w 33"/>
                  <a:gd name="T27" fmla="*/ 6 h 55"/>
                  <a:gd name="T28" fmla="*/ 27 w 33"/>
                  <a:gd name="T29" fmla="*/ 6 h 55"/>
                  <a:gd name="T30" fmla="*/ 27 w 33"/>
                  <a:gd name="T31" fmla="*/ 1 h 55"/>
                  <a:gd name="T32" fmla="*/ 33 w 33"/>
                  <a:gd name="T33" fmla="*/ 1 h 55"/>
                  <a:gd name="T34" fmla="*/ 33 w 33"/>
                  <a:gd name="T35" fmla="*/ 35 h 55"/>
                  <a:gd name="T36" fmla="*/ 27 w 33"/>
                  <a:gd name="T37" fmla="*/ 21 h 55"/>
                  <a:gd name="T38" fmla="*/ 27 w 33"/>
                  <a:gd name="T39" fmla="*/ 16 h 55"/>
                  <a:gd name="T40" fmla="*/ 25 w 33"/>
                  <a:gd name="T41" fmla="*/ 8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20 h 55"/>
                  <a:gd name="T48" fmla="*/ 9 w 33"/>
                  <a:gd name="T49" fmla="*/ 30 h 55"/>
                  <a:gd name="T50" fmla="*/ 16 w 33"/>
                  <a:gd name="T51" fmla="*/ 34 h 55"/>
                  <a:gd name="T52" fmla="*/ 24 w 33"/>
                  <a:gd name="T53" fmla="*/ 30 h 55"/>
                  <a:gd name="T54" fmla="*/ 27 w 33"/>
                  <a:gd name="T55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55">
                    <a:moveTo>
                      <a:pt x="33" y="35"/>
                    </a:moveTo>
                    <a:cubicBezTo>
                      <a:pt x="33" y="48"/>
                      <a:pt x="27" y="55"/>
                      <a:pt x="14" y="55"/>
                    </a:cubicBezTo>
                    <a:cubicBezTo>
                      <a:pt x="10" y="55"/>
                      <a:pt x="6" y="54"/>
                      <a:pt x="2" y="52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6" y="49"/>
                      <a:pt x="10" y="50"/>
                      <a:pt x="14" y="50"/>
                    </a:cubicBezTo>
                    <a:cubicBezTo>
                      <a:pt x="23" y="50"/>
                      <a:pt x="27" y="45"/>
                      <a:pt x="27" y="36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5" y="36"/>
                      <a:pt x="20" y="39"/>
                      <a:pt x="15" y="39"/>
                    </a:cubicBezTo>
                    <a:cubicBezTo>
                      <a:pt x="10" y="39"/>
                      <a:pt x="7" y="37"/>
                      <a:pt x="4" y="34"/>
                    </a:cubicBezTo>
                    <a:cubicBezTo>
                      <a:pt x="1" y="31"/>
                      <a:pt x="0" y="26"/>
                      <a:pt x="0" y="21"/>
                    </a:cubicBezTo>
                    <a:cubicBezTo>
                      <a:pt x="0" y="15"/>
                      <a:pt x="1" y="10"/>
                      <a:pt x="4" y="6"/>
                    </a:cubicBezTo>
                    <a:cubicBezTo>
                      <a:pt x="7" y="2"/>
                      <a:pt x="11" y="0"/>
                      <a:pt x="16" y="0"/>
                    </a:cubicBezTo>
                    <a:cubicBezTo>
                      <a:pt x="21" y="0"/>
                      <a:pt x="25" y="2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3" y="1"/>
                      <a:pt x="33" y="1"/>
                      <a:pt x="33" y="1"/>
                    </a:cubicBezTo>
                    <a:lnTo>
                      <a:pt x="33" y="35"/>
                    </a:lnTo>
                    <a:close/>
                    <a:moveTo>
                      <a:pt x="27" y="21"/>
                    </a:move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3"/>
                      <a:pt x="26" y="11"/>
                      <a:pt x="25" y="8"/>
                    </a:cubicBezTo>
                    <a:cubicBezTo>
                      <a:pt x="23" y="6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6"/>
                      <a:pt x="6" y="20"/>
                    </a:cubicBezTo>
                    <a:cubicBezTo>
                      <a:pt x="6" y="24"/>
                      <a:pt x="7" y="28"/>
                      <a:pt x="9" y="30"/>
                    </a:cubicBezTo>
                    <a:cubicBezTo>
                      <a:pt x="11" y="32"/>
                      <a:pt x="13" y="34"/>
                      <a:pt x="16" y="34"/>
                    </a:cubicBezTo>
                    <a:cubicBezTo>
                      <a:pt x="20" y="34"/>
                      <a:pt x="22" y="33"/>
                      <a:pt x="24" y="30"/>
                    </a:cubicBezTo>
                    <a:cubicBezTo>
                      <a:pt x="26" y="28"/>
                      <a:pt x="27" y="25"/>
                      <a:pt x="27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Freeform 16">
                <a:extLst>
                  <a:ext uri="{FF2B5EF4-FFF2-40B4-BE49-F238E27FC236}">
                    <a16:creationId xmlns:a16="http://schemas.microsoft.com/office/drawing/2014/main" id="{AD5B9999-D628-47FC-9490-D5DABA0D6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1688" y="6244431"/>
                <a:ext cx="44450" cy="87313"/>
              </a:xfrm>
              <a:custGeom>
                <a:avLst/>
                <a:gdLst>
                  <a:gd name="T0" fmla="*/ 19 w 19"/>
                  <a:gd name="T1" fmla="*/ 6 h 37"/>
                  <a:gd name="T2" fmla="*/ 15 w 19"/>
                  <a:gd name="T3" fmla="*/ 5 h 37"/>
                  <a:gd name="T4" fmla="*/ 8 w 19"/>
                  <a:gd name="T5" fmla="*/ 9 h 37"/>
                  <a:gd name="T6" fmla="*/ 6 w 19"/>
                  <a:gd name="T7" fmla="*/ 18 h 37"/>
                  <a:gd name="T8" fmla="*/ 6 w 19"/>
                  <a:gd name="T9" fmla="*/ 37 h 37"/>
                  <a:gd name="T10" fmla="*/ 0 w 19"/>
                  <a:gd name="T11" fmla="*/ 37 h 37"/>
                  <a:gd name="T12" fmla="*/ 0 w 19"/>
                  <a:gd name="T13" fmla="*/ 0 h 37"/>
                  <a:gd name="T14" fmla="*/ 6 w 19"/>
                  <a:gd name="T15" fmla="*/ 0 h 37"/>
                  <a:gd name="T16" fmla="*/ 6 w 19"/>
                  <a:gd name="T17" fmla="*/ 8 h 37"/>
                  <a:gd name="T18" fmla="*/ 6 w 19"/>
                  <a:gd name="T19" fmla="*/ 8 h 37"/>
                  <a:gd name="T20" fmla="*/ 10 w 19"/>
                  <a:gd name="T21" fmla="*/ 2 h 37"/>
                  <a:gd name="T22" fmla="*/ 16 w 19"/>
                  <a:gd name="T23" fmla="*/ 0 h 37"/>
                  <a:gd name="T24" fmla="*/ 19 w 19"/>
                  <a:gd name="T25" fmla="*/ 0 h 37"/>
                  <a:gd name="T26" fmla="*/ 19 w 19"/>
                  <a:gd name="T2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7">
                    <a:moveTo>
                      <a:pt x="19" y="6"/>
                    </a:moveTo>
                    <a:cubicBezTo>
                      <a:pt x="18" y="5"/>
                      <a:pt x="17" y="5"/>
                      <a:pt x="15" y="5"/>
                    </a:cubicBezTo>
                    <a:cubicBezTo>
                      <a:pt x="12" y="5"/>
                      <a:pt x="10" y="6"/>
                      <a:pt x="8" y="9"/>
                    </a:cubicBezTo>
                    <a:cubicBezTo>
                      <a:pt x="7" y="11"/>
                      <a:pt x="6" y="14"/>
                      <a:pt x="6" y="1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5"/>
                      <a:pt x="8" y="3"/>
                      <a:pt x="10" y="2"/>
                    </a:cubicBezTo>
                    <a:cubicBezTo>
                      <a:pt x="12" y="0"/>
                      <a:pt x="14" y="0"/>
                      <a:pt x="16" y="0"/>
                    </a:cubicBezTo>
                    <a:cubicBezTo>
                      <a:pt x="17" y="0"/>
                      <a:pt x="18" y="0"/>
                      <a:pt x="19" y="0"/>
                    </a:cubicBez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Freeform 17">
                <a:extLst>
                  <a:ext uri="{FF2B5EF4-FFF2-40B4-BE49-F238E27FC236}">
                    <a16:creationId xmlns:a16="http://schemas.microsoft.com/office/drawing/2014/main" id="{D43C7B21-D999-4449-9BCF-BAEC12F83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0425" y="6244431"/>
                <a:ext cx="71437" cy="90488"/>
              </a:xfrm>
              <a:custGeom>
                <a:avLst/>
                <a:gdLst>
                  <a:gd name="T0" fmla="*/ 30 w 30"/>
                  <a:gd name="T1" fmla="*/ 37 h 38"/>
                  <a:gd name="T2" fmla="*/ 24 w 30"/>
                  <a:gd name="T3" fmla="*/ 37 h 38"/>
                  <a:gd name="T4" fmla="*/ 24 w 30"/>
                  <a:gd name="T5" fmla="*/ 31 h 38"/>
                  <a:gd name="T6" fmla="*/ 24 w 30"/>
                  <a:gd name="T7" fmla="*/ 31 h 38"/>
                  <a:gd name="T8" fmla="*/ 13 w 30"/>
                  <a:gd name="T9" fmla="*/ 38 h 38"/>
                  <a:gd name="T10" fmla="*/ 0 w 30"/>
                  <a:gd name="T11" fmla="*/ 22 h 38"/>
                  <a:gd name="T12" fmla="*/ 0 w 30"/>
                  <a:gd name="T13" fmla="*/ 0 h 38"/>
                  <a:gd name="T14" fmla="*/ 5 w 30"/>
                  <a:gd name="T15" fmla="*/ 0 h 38"/>
                  <a:gd name="T16" fmla="*/ 5 w 30"/>
                  <a:gd name="T17" fmla="*/ 21 h 38"/>
                  <a:gd name="T18" fmla="*/ 14 w 30"/>
                  <a:gd name="T19" fmla="*/ 33 h 38"/>
                  <a:gd name="T20" fmla="*/ 21 w 30"/>
                  <a:gd name="T21" fmla="*/ 30 h 38"/>
                  <a:gd name="T22" fmla="*/ 24 w 30"/>
                  <a:gd name="T23" fmla="*/ 21 h 38"/>
                  <a:gd name="T24" fmla="*/ 24 w 30"/>
                  <a:gd name="T25" fmla="*/ 0 h 38"/>
                  <a:gd name="T26" fmla="*/ 30 w 30"/>
                  <a:gd name="T27" fmla="*/ 0 h 38"/>
                  <a:gd name="T28" fmla="*/ 30 w 30"/>
                  <a:gd name="T29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38">
                    <a:moveTo>
                      <a:pt x="30" y="37"/>
                    </a:move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5"/>
                      <a:pt x="18" y="38"/>
                      <a:pt x="13" y="38"/>
                    </a:cubicBezTo>
                    <a:cubicBezTo>
                      <a:pt x="4" y="38"/>
                      <a:pt x="0" y="32"/>
                      <a:pt x="0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9"/>
                      <a:pt x="8" y="33"/>
                      <a:pt x="14" y="33"/>
                    </a:cubicBezTo>
                    <a:cubicBezTo>
                      <a:pt x="17" y="33"/>
                      <a:pt x="19" y="32"/>
                      <a:pt x="21" y="30"/>
                    </a:cubicBezTo>
                    <a:cubicBezTo>
                      <a:pt x="23" y="27"/>
                      <a:pt x="24" y="25"/>
                      <a:pt x="24" y="2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Freeform 18">
                <a:extLst>
                  <a:ext uri="{FF2B5EF4-FFF2-40B4-BE49-F238E27FC236}">
                    <a16:creationId xmlns:a16="http://schemas.microsoft.com/office/drawing/2014/main" id="{559A85EC-5A4C-4986-B6E6-0DC060B875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0438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6 w 33"/>
                  <a:gd name="T3" fmla="*/ 32 h 55"/>
                  <a:gd name="T4" fmla="*/ 6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6 w 33"/>
                  <a:gd name="T11" fmla="*/ 1 h 55"/>
                  <a:gd name="T12" fmla="*/ 6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7 w 33"/>
                  <a:gd name="T25" fmla="*/ 39 h 55"/>
                  <a:gd name="T26" fmla="*/ 6 w 33"/>
                  <a:gd name="T27" fmla="*/ 32 h 55"/>
                  <a:gd name="T28" fmla="*/ 6 w 33"/>
                  <a:gd name="T29" fmla="*/ 18 h 55"/>
                  <a:gd name="T30" fmla="*/ 6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8" y="0"/>
                    </a:cubicBezTo>
                    <a:cubicBezTo>
                      <a:pt x="23" y="0"/>
                      <a:pt x="27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Freeform 19">
                <a:extLst>
                  <a:ext uri="{FF2B5EF4-FFF2-40B4-BE49-F238E27FC236}">
                    <a16:creationId xmlns:a16="http://schemas.microsoft.com/office/drawing/2014/main" id="{DA84181A-D5E6-4CFF-A6DF-16C47009D3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0450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5 w 33"/>
                  <a:gd name="T3" fmla="*/ 32 h 55"/>
                  <a:gd name="T4" fmla="*/ 5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5 w 33"/>
                  <a:gd name="T11" fmla="*/ 1 h 55"/>
                  <a:gd name="T12" fmla="*/ 5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6 w 33"/>
                  <a:gd name="T25" fmla="*/ 39 h 55"/>
                  <a:gd name="T26" fmla="*/ 6 w 33"/>
                  <a:gd name="T27" fmla="*/ 32 h 55"/>
                  <a:gd name="T28" fmla="*/ 5 w 33"/>
                  <a:gd name="T29" fmla="*/ 18 h 55"/>
                  <a:gd name="T30" fmla="*/ 5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8 w 33"/>
                  <a:gd name="T45" fmla="*/ 9 h 55"/>
                  <a:gd name="T46" fmla="*/ 5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5" y="32"/>
                      <a:pt x="5" y="32"/>
                      <a:pt x="5" y="32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3"/>
                      <a:pt x="13" y="0"/>
                      <a:pt x="18" y="0"/>
                    </a:cubicBezTo>
                    <a:cubicBezTo>
                      <a:pt x="23" y="0"/>
                      <a:pt x="26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6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5" y="18"/>
                    </a:move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6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2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8" y="9"/>
                    </a:cubicBezTo>
                    <a:cubicBezTo>
                      <a:pt x="6" y="11"/>
                      <a:pt x="5" y="14"/>
                      <a:pt x="5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Freeform 20">
                <a:extLst>
                  <a:ext uri="{FF2B5EF4-FFF2-40B4-BE49-F238E27FC236}">
                    <a16:creationId xmlns:a16="http://schemas.microsoft.com/office/drawing/2014/main" id="{A1CCD7FE-F267-49CF-B41C-082D58CA24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25700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8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8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1" y="32"/>
                      <a:pt x="14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Freeform 21">
                <a:extLst>
                  <a:ext uri="{FF2B5EF4-FFF2-40B4-BE49-F238E27FC236}">
                    <a16:creationId xmlns:a16="http://schemas.microsoft.com/office/drawing/2014/main" id="{2896C2D6-18A6-4C31-8380-F92634DDC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300" y="6241256"/>
                <a:ext cx="55562" cy="93663"/>
              </a:xfrm>
              <a:custGeom>
                <a:avLst/>
                <a:gdLst>
                  <a:gd name="T0" fmla="*/ 0 w 24"/>
                  <a:gd name="T1" fmla="*/ 36 h 39"/>
                  <a:gd name="T2" fmla="*/ 0 w 24"/>
                  <a:gd name="T3" fmla="*/ 30 h 39"/>
                  <a:gd name="T4" fmla="*/ 10 w 24"/>
                  <a:gd name="T5" fmla="*/ 34 h 39"/>
                  <a:gd name="T6" fmla="*/ 18 w 24"/>
                  <a:gd name="T7" fmla="*/ 29 h 39"/>
                  <a:gd name="T8" fmla="*/ 17 w 24"/>
                  <a:gd name="T9" fmla="*/ 26 h 39"/>
                  <a:gd name="T10" fmla="*/ 16 w 24"/>
                  <a:gd name="T11" fmla="*/ 24 h 39"/>
                  <a:gd name="T12" fmla="*/ 13 w 24"/>
                  <a:gd name="T13" fmla="*/ 23 h 39"/>
                  <a:gd name="T14" fmla="*/ 10 w 24"/>
                  <a:gd name="T15" fmla="*/ 22 h 39"/>
                  <a:gd name="T16" fmla="*/ 5 w 24"/>
                  <a:gd name="T17" fmla="*/ 20 h 39"/>
                  <a:gd name="T18" fmla="*/ 2 w 24"/>
                  <a:gd name="T19" fmla="*/ 17 h 39"/>
                  <a:gd name="T20" fmla="*/ 1 w 24"/>
                  <a:gd name="T21" fmla="*/ 15 h 39"/>
                  <a:gd name="T22" fmla="*/ 0 w 24"/>
                  <a:gd name="T23" fmla="*/ 11 h 39"/>
                  <a:gd name="T24" fmla="*/ 1 w 24"/>
                  <a:gd name="T25" fmla="*/ 6 h 39"/>
                  <a:gd name="T26" fmla="*/ 4 w 24"/>
                  <a:gd name="T27" fmla="*/ 3 h 39"/>
                  <a:gd name="T28" fmla="*/ 9 w 24"/>
                  <a:gd name="T29" fmla="*/ 1 h 39"/>
                  <a:gd name="T30" fmla="*/ 14 w 24"/>
                  <a:gd name="T31" fmla="*/ 0 h 39"/>
                  <a:gd name="T32" fmla="*/ 22 w 24"/>
                  <a:gd name="T33" fmla="*/ 2 h 39"/>
                  <a:gd name="T34" fmla="*/ 22 w 24"/>
                  <a:gd name="T35" fmla="*/ 8 h 39"/>
                  <a:gd name="T36" fmla="*/ 13 w 24"/>
                  <a:gd name="T37" fmla="*/ 5 h 39"/>
                  <a:gd name="T38" fmla="*/ 10 w 24"/>
                  <a:gd name="T39" fmla="*/ 6 h 39"/>
                  <a:gd name="T40" fmla="*/ 8 w 24"/>
                  <a:gd name="T41" fmla="*/ 7 h 39"/>
                  <a:gd name="T42" fmla="*/ 6 w 24"/>
                  <a:gd name="T43" fmla="*/ 8 h 39"/>
                  <a:gd name="T44" fmla="*/ 6 w 24"/>
                  <a:gd name="T45" fmla="*/ 10 h 39"/>
                  <a:gd name="T46" fmla="*/ 6 w 24"/>
                  <a:gd name="T47" fmla="*/ 13 h 39"/>
                  <a:gd name="T48" fmla="*/ 8 w 24"/>
                  <a:gd name="T49" fmla="*/ 15 h 39"/>
                  <a:gd name="T50" fmla="*/ 10 w 24"/>
                  <a:gd name="T51" fmla="*/ 16 h 39"/>
                  <a:gd name="T52" fmla="*/ 14 w 24"/>
                  <a:gd name="T53" fmla="*/ 17 h 39"/>
                  <a:gd name="T54" fmla="*/ 18 w 24"/>
                  <a:gd name="T55" fmla="*/ 19 h 39"/>
                  <a:gd name="T56" fmla="*/ 21 w 24"/>
                  <a:gd name="T57" fmla="*/ 21 h 39"/>
                  <a:gd name="T58" fmla="*/ 23 w 24"/>
                  <a:gd name="T59" fmla="*/ 24 h 39"/>
                  <a:gd name="T60" fmla="*/ 24 w 24"/>
                  <a:gd name="T61" fmla="*/ 28 h 39"/>
                  <a:gd name="T62" fmla="*/ 23 w 24"/>
                  <a:gd name="T63" fmla="*/ 33 h 39"/>
                  <a:gd name="T64" fmla="*/ 20 w 24"/>
                  <a:gd name="T65" fmla="*/ 36 h 39"/>
                  <a:gd name="T66" fmla="*/ 15 w 24"/>
                  <a:gd name="T67" fmla="*/ 38 h 39"/>
                  <a:gd name="T68" fmla="*/ 10 w 24"/>
                  <a:gd name="T69" fmla="*/ 39 h 39"/>
                  <a:gd name="T70" fmla="*/ 0 w 24"/>
                  <a:gd name="T71" fmla="*/ 3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0" y="3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4"/>
                      <a:pt x="10" y="34"/>
                    </a:cubicBezTo>
                    <a:cubicBezTo>
                      <a:pt x="16" y="34"/>
                      <a:pt x="18" y="32"/>
                      <a:pt x="18" y="29"/>
                    </a:cubicBezTo>
                    <a:cubicBezTo>
                      <a:pt x="18" y="28"/>
                      <a:pt x="18" y="27"/>
                      <a:pt x="17" y="26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5" y="24"/>
                      <a:pt x="14" y="23"/>
                      <a:pt x="13" y="23"/>
                    </a:cubicBezTo>
                    <a:cubicBezTo>
                      <a:pt x="12" y="22"/>
                      <a:pt x="11" y="22"/>
                      <a:pt x="10" y="22"/>
                    </a:cubicBezTo>
                    <a:cubicBezTo>
                      <a:pt x="8" y="21"/>
                      <a:pt x="7" y="20"/>
                      <a:pt x="5" y="20"/>
                    </a:cubicBezTo>
                    <a:cubicBezTo>
                      <a:pt x="4" y="19"/>
                      <a:pt x="3" y="18"/>
                      <a:pt x="2" y="17"/>
                    </a:cubicBezTo>
                    <a:cubicBezTo>
                      <a:pt x="2" y="17"/>
                      <a:pt x="1" y="16"/>
                      <a:pt x="1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9"/>
                      <a:pt x="0" y="8"/>
                      <a:pt x="1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6" y="2"/>
                      <a:pt x="7" y="2"/>
                      <a:pt x="9" y="1"/>
                    </a:cubicBezTo>
                    <a:cubicBezTo>
                      <a:pt x="10" y="1"/>
                      <a:pt x="12" y="0"/>
                      <a:pt x="14" y="0"/>
                    </a:cubicBezTo>
                    <a:cubicBezTo>
                      <a:pt x="17" y="0"/>
                      <a:pt x="20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6"/>
                      <a:pt x="17" y="5"/>
                      <a:pt x="13" y="5"/>
                    </a:cubicBezTo>
                    <a:cubicBezTo>
                      <a:pt x="12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7"/>
                    </a:cubicBezTo>
                    <a:cubicBezTo>
                      <a:pt x="7" y="7"/>
                      <a:pt x="7" y="8"/>
                      <a:pt x="6" y="8"/>
                    </a:cubicBezTo>
                    <a:cubicBezTo>
                      <a:pt x="6" y="9"/>
                      <a:pt x="6" y="10"/>
                      <a:pt x="6" y="10"/>
                    </a:cubicBezTo>
                    <a:cubicBezTo>
                      <a:pt x="6" y="11"/>
                      <a:pt x="6" y="12"/>
                      <a:pt x="6" y="13"/>
                    </a:cubicBezTo>
                    <a:cubicBezTo>
                      <a:pt x="7" y="14"/>
                      <a:pt x="7" y="14"/>
                      <a:pt x="8" y="15"/>
                    </a:cubicBezTo>
                    <a:cubicBezTo>
                      <a:pt x="9" y="15"/>
                      <a:pt x="9" y="16"/>
                      <a:pt x="10" y="16"/>
                    </a:cubicBezTo>
                    <a:cubicBezTo>
                      <a:pt x="11" y="16"/>
                      <a:pt x="12" y="17"/>
                      <a:pt x="14" y="17"/>
                    </a:cubicBezTo>
                    <a:cubicBezTo>
                      <a:pt x="15" y="18"/>
                      <a:pt x="17" y="19"/>
                      <a:pt x="18" y="19"/>
                    </a:cubicBezTo>
                    <a:cubicBezTo>
                      <a:pt x="19" y="20"/>
                      <a:pt x="20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0"/>
                      <a:pt x="24" y="31"/>
                      <a:pt x="23" y="33"/>
                    </a:cubicBezTo>
                    <a:cubicBezTo>
                      <a:pt x="22" y="34"/>
                      <a:pt x="21" y="35"/>
                      <a:pt x="20" y="36"/>
                    </a:cubicBezTo>
                    <a:cubicBezTo>
                      <a:pt x="18" y="37"/>
                      <a:pt x="17" y="38"/>
                      <a:pt x="15" y="38"/>
                    </a:cubicBezTo>
                    <a:cubicBezTo>
                      <a:pt x="13" y="38"/>
                      <a:pt x="12" y="39"/>
                      <a:pt x="10" y="39"/>
                    </a:cubicBezTo>
                    <a:cubicBezTo>
                      <a:pt x="6" y="39"/>
                      <a:pt x="3" y="38"/>
                      <a:pt x="0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Freeform 22">
                <a:extLst>
                  <a:ext uri="{FF2B5EF4-FFF2-40B4-BE49-F238E27FC236}">
                    <a16:creationId xmlns:a16="http://schemas.microsoft.com/office/drawing/2014/main" id="{DB7784AC-5F91-4EAA-9A22-06B92EF5E3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97150" y="6241256"/>
                <a:ext cx="68262" cy="93663"/>
              </a:xfrm>
              <a:custGeom>
                <a:avLst/>
                <a:gdLst>
                  <a:gd name="T0" fmla="*/ 29 w 29"/>
                  <a:gd name="T1" fmla="*/ 38 h 39"/>
                  <a:gd name="T2" fmla="*/ 23 w 29"/>
                  <a:gd name="T3" fmla="*/ 38 h 39"/>
                  <a:gd name="T4" fmla="*/ 23 w 29"/>
                  <a:gd name="T5" fmla="*/ 32 h 39"/>
                  <a:gd name="T6" fmla="*/ 23 w 29"/>
                  <a:gd name="T7" fmla="*/ 32 h 39"/>
                  <a:gd name="T8" fmla="*/ 12 w 29"/>
                  <a:gd name="T9" fmla="*/ 39 h 39"/>
                  <a:gd name="T10" fmla="*/ 3 w 29"/>
                  <a:gd name="T11" fmla="*/ 36 h 39"/>
                  <a:gd name="T12" fmla="*/ 0 w 29"/>
                  <a:gd name="T13" fmla="*/ 28 h 39"/>
                  <a:gd name="T14" fmla="*/ 12 w 29"/>
                  <a:gd name="T15" fmla="*/ 16 h 39"/>
                  <a:gd name="T16" fmla="*/ 23 w 29"/>
                  <a:gd name="T17" fmla="*/ 15 h 39"/>
                  <a:gd name="T18" fmla="*/ 16 w 29"/>
                  <a:gd name="T19" fmla="*/ 5 h 39"/>
                  <a:gd name="T20" fmla="*/ 4 w 29"/>
                  <a:gd name="T21" fmla="*/ 10 h 39"/>
                  <a:gd name="T22" fmla="*/ 4 w 29"/>
                  <a:gd name="T23" fmla="*/ 4 h 39"/>
                  <a:gd name="T24" fmla="*/ 16 w 29"/>
                  <a:gd name="T25" fmla="*/ 0 h 39"/>
                  <a:gd name="T26" fmla="*/ 29 w 29"/>
                  <a:gd name="T27" fmla="*/ 14 h 39"/>
                  <a:gd name="T28" fmla="*/ 29 w 29"/>
                  <a:gd name="T29" fmla="*/ 38 h 39"/>
                  <a:gd name="T30" fmla="*/ 23 w 29"/>
                  <a:gd name="T31" fmla="*/ 19 h 39"/>
                  <a:gd name="T32" fmla="*/ 14 w 29"/>
                  <a:gd name="T33" fmla="*/ 21 h 39"/>
                  <a:gd name="T34" fmla="*/ 8 w 29"/>
                  <a:gd name="T35" fmla="*/ 23 h 39"/>
                  <a:gd name="T36" fmla="*/ 6 w 29"/>
                  <a:gd name="T37" fmla="*/ 28 h 39"/>
                  <a:gd name="T38" fmla="*/ 8 w 29"/>
                  <a:gd name="T39" fmla="*/ 32 h 39"/>
                  <a:gd name="T40" fmla="*/ 13 w 29"/>
                  <a:gd name="T41" fmla="*/ 34 h 39"/>
                  <a:gd name="T42" fmla="*/ 20 w 29"/>
                  <a:gd name="T43" fmla="*/ 31 h 39"/>
                  <a:gd name="T44" fmla="*/ 23 w 29"/>
                  <a:gd name="T45" fmla="*/ 23 h 39"/>
                  <a:gd name="T46" fmla="*/ 23 w 29"/>
                  <a:gd name="T47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39">
                    <a:moveTo>
                      <a:pt x="29" y="38"/>
                    </a:move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36"/>
                      <a:pt x="17" y="39"/>
                      <a:pt x="12" y="39"/>
                    </a:cubicBezTo>
                    <a:cubicBezTo>
                      <a:pt x="8" y="39"/>
                      <a:pt x="5" y="38"/>
                      <a:pt x="3" y="36"/>
                    </a:cubicBezTo>
                    <a:cubicBezTo>
                      <a:pt x="1" y="34"/>
                      <a:pt x="0" y="31"/>
                      <a:pt x="0" y="28"/>
                    </a:cubicBezTo>
                    <a:cubicBezTo>
                      <a:pt x="0" y="21"/>
                      <a:pt x="4" y="17"/>
                      <a:pt x="12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8"/>
                      <a:pt x="21" y="5"/>
                      <a:pt x="16" y="5"/>
                    </a:cubicBezTo>
                    <a:cubicBezTo>
                      <a:pt x="11" y="5"/>
                      <a:pt x="7" y="7"/>
                      <a:pt x="4" y="1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12" y="0"/>
                      <a:pt x="16" y="0"/>
                    </a:cubicBezTo>
                    <a:cubicBezTo>
                      <a:pt x="25" y="0"/>
                      <a:pt x="29" y="5"/>
                      <a:pt x="29" y="14"/>
                    </a:cubicBezTo>
                    <a:lnTo>
                      <a:pt x="29" y="38"/>
                    </a:lnTo>
                    <a:close/>
                    <a:moveTo>
                      <a:pt x="23" y="19"/>
                    </a:move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21"/>
                      <a:pt x="10" y="22"/>
                      <a:pt x="8" y="23"/>
                    </a:cubicBezTo>
                    <a:cubicBezTo>
                      <a:pt x="7" y="23"/>
                      <a:pt x="6" y="25"/>
                      <a:pt x="6" y="28"/>
                    </a:cubicBezTo>
                    <a:cubicBezTo>
                      <a:pt x="6" y="29"/>
                      <a:pt x="7" y="31"/>
                      <a:pt x="8" y="32"/>
                    </a:cubicBezTo>
                    <a:cubicBezTo>
                      <a:pt x="9" y="33"/>
                      <a:pt x="11" y="34"/>
                      <a:pt x="13" y="34"/>
                    </a:cubicBezTo>
                    <a:cubicBezTo>
                      <a:pt x="16" y="34"/>
                      <a:pt x="19" y="33"/>
                      <a:pt x="20" y="31"/>
                    </a:cubicBezTo>
                    <a:cubicBezTo>
                      <a:pt x="22" y="29"/>
                      <a:pt x="23" y="26"/>
                      <a:pt x="23" y="23"/>
                    </a:cubicBezTo>
                    <a:lnTo>
                      <a:pt x="2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7" name="Freeform 23">
                <a:extLst>
                  <a:ext uri="{FF2B5EF4-FFF2-40B4-BE49-F238E27FC236}">
                    <a16:creationId xmlns:a16="http://schemas.microsoft.com/office/drawing/2014/main" id="{82416B8F-DDC7-46AC-9408-7CAD25B38C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2400" y="6241256"/>
                <a:ext cx="79375" cy="131763"/>
              </a:xfrm>
              <a:custGeom>
                <a:avLst/>
                <a:gdLst>
                  <a:gd name="T0" fmla="*/ 6 w 34"/>
                  <a:gd name="T1" fmla="*/ 32 h 55"/>
                  <a:gd name="T2" fmla="*/ 6 w 34"/>
                  <a:gd name="T3" fmla="*/ 32 h 55"/>
                  <a:gd name="T4" fmla="*/ 6 w 34"/>
                  <a:gd name="T5" fmla="*/ 55 h 55"/>
                  <a:gd name="T6" fmla="*/ 0 w 34"/>
                  <a:gd name="T7" fmla="*/ 55 h 55"/>
                  <a:gd name="T8" fmla="*/ 0 w 34"/>
                  <a:gd name="T9" fmla="*/ 1 h 55"/>
                  <a:gd name="T10" fmla="*/ 6 w 34"/>
                  <a:gd name="T11" fmla="*/ 1 h 55"/>
                  <a:gd name="T12" fmla="*/ 6 w 34"/>
                  <a:gd name="T13" fmla="*/ 8 h 55"/>
                  <a:gd name="T14" fmla="*/ 6 w 34"/>
                  <a:gd name="T15" fmla="*/ 8 h 55"/>
                  <a:gd name="T16" fmla="*/ 19 w 34"/>
                  <a:gd name="T17" fmla="*/ 0 h 55"/>
                  <a:gd name="T18" fmla="*/ 30 w 34"/>
                  <a:gd name="T19" fmla="*/ 5 h 55"/>
                  <a:gd name="T20" fmla="*/ 34 w 34"/>
                  <a:gd name="T21" fmla="*/ 18 h 55"/>
                  <a:gd name="T22" fmla="*/ 29 w 34"/>
                  <a:gd name="T23" fmla="*/ 33 h 55"/>
                  <a:gd name="T24" fmla="*/ 17 w 34"/>
                  <a:gd name="T25" fmla="*/ 39 h 55"/>
                  <a:gd name="T26" fmla="*/ 6 w 34"/>
                  <a:gd name="T27" fmla="*/ 32 h 55"/>
                  <a:gd name="T28" fmla="*/ 6 w 34"/>
                  <a:gd name="T29" fmla="*/ 18 h 55"/>
                  <a:gd name="T30" fmla="*/ 6 w 34"/>
                  <a:gd name="T31" fmla="*/ 23 h 55"/>
                  <a:gd name="T32" fmla="*/ 9 w 34"/>
                  <a:gd name="T33" fmla="*/ 31 h 55"/>
                  <a:gd name="T34" fmla="*/ 16 w 34"/>
                  <a:gd name="T35" fmla="*/ 34 h 55"/>
                  <a:gd name="T36" fmla="*/ 25 w 34"/>
                  <a:gd name="T37" fmla="*/ 30 h 55"/>
                  <a:gd name="T38" fmla="*/ 28 w 34"/>
                  <a:gd name="T39" fmla="*/ 18 h 55"/>
                  <a:gd name="T40" fmla="*/ 25 w 34"/>
                  <a:gd name="T41" fmla="*/ 9 h 55"/>
                  <a:gd name="T42" fmla="*/ 17 w 34"/>
                  <a:gd name="T43" fmla="*/ 5 h 55"/>
                  <a:gd name="T44" fmla="*/ 9 w 34"/>
                  <a:gd name="T45" fmla="*/ 9 h 55"/>
                  <a:gd name="T46" fmla="*/ 6 w 34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9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2" y="9"/>
                      <a:pt x="34" y="13"/>
                      <a:pt x="34" y="18"/>
                    </a:cubicBezTo>
                    <a:cubicBezTo>
                      <a:pt x="34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9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9" y="31"/>
                    </a:cubicBezTo>
                    <a:cubicBezTo>
                      <a:pt x="11" y="33"/>
                      <a:pt x="13" y="34"/>
                      <a:pt x="16" y="34"/>
                    </a:cubicBezTo>
                    <a:cubicBezTo>
                      <a:pt x="20" y="34"/>
                      <a:pt x="23" y="32"/>
                      <a:pt x="25" y="30"/>
                    </a:cubicBezTo>
                    <a:cubicBezTo>
                      <a:pt x="27" y="27"/>
                      <a:pt x="28" y="23"/>
                      <a:pt x="28" y="18"/>
                    </a:cubicBezTo>
                    <a:cubicBezTo>
                      <a:pt x="28" y="14"/>
                      <a:pt x="27" y="11"/>
                      <a:pt x="25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Freeform 24">
                <a:extLst>
                  <a:ext uri="{FF2B5EF4-FFF2-40B4-BE49-F238E27FC236}">
                    <a16:creationId xmlns:a16="http://schemas.microsoft.com/office/drawing/2014/main" id="{ACD9976C-803A-46B7-8108-E094FD0CF5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0825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Freeform 25">
                <a:extLst>
                  <a:ext uri="{FF2B5EF4-FFF2-40B4-BE49-F238E27FC236}">
                    <a16:creationId xmlns:a16="http://schemas.microsoft.com/office/drawing/2014/main" id="{52EFE2FD-03E9-4064-899B-E2F2D90E8D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8925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9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9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5" y="5"/>
                      <a:pt x="12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2" y="32"/>
                      <a:pt x="15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Freeform 26">
                <a:extLst>
                  <a:ext uri="{FF2B5EF4-FFF2-40B4-BE49-F238E27FC236}">
                    <a16:creationId xmlns:a16="http://schemas.microsoft.com/office/drawing/2014/main" id="{50C4105E-60F9-4FB6-AA84-FD61CA7DC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5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5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1" name="Freeform 27">
                <a:extLst>
                  <a:ext uri="{FF2B5EF4-FFF2-40B4-BE49-F238E27FC236}">
                    <a16:creationId xmlns:a16="http://schemas.microsoft.com/office/drawing/2014/main" id="{29811F89-AED9-4A17-94C8-6C735AFF78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0213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Freeform 28">
                <a:extLst>
                  <a:ext uri="{FF2B5EF4-FFF2-40B4-BE49-F238E27FC236}">
                    <a16:creationId xmlns:a16="http://schemas.microsoft.com/office/drawing/2014/main" id="{6DFA612E-08C9-49DE-998D-1380418C6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3550" y="6220619"/>
                <a:ext cx="52387" cy="114300"/>
              </a:xfrm>
              <a:custGeom>
                <a:avLst/>
                <a:gdLst>
                  <a:gd name="T0" fmla="*/ 22 w 22"/>
                  <a:gd name="T1" fmla="*/ 46 h 48"/>
                  <a:gd name="T2" fmla="*/ 16 w 22"/>
                  <a:gd name="T3" fmla="*/ 48 h 48"/>
                  <a:gd name="T4" fmla="*/ 7 w 22"/>
                  <a:gd name="T5" fmla="*/ 37 h 48"/>
                  <a:gd name="T6" fmla="*/ 7 w 22"/>
                  <a:gd name="T7" fmla="*/ 15 h 48"/>
                  <a:gd name="T8" fmla="*/ 0 w 22"/>
                  <a:gd name="T9" fmla="*/ 15 h 48"/>
                  <a:gd name="T10" fmla="*/ 0 w 22"/>
                  <a:gd name="T11" fmla="*/ 10 h 48"/>
                  <a:gd name="T12" fmla="*/ 7 w 22"/>
                  <a:gd name="T13" fmla="*/ 10 h 48"/>
                  <a:gd name="T14" fmla="*/ 7 w 22"/>
                  <a:gd name="T15" fmla="*/ 1 h 48"/>
                  <a:gd name="T16" fmla="*/ 12 w 22"/>
                  <a:gd name="T17" fmla="*/ 0 h 48"/>
                  <a:gd name="T18" fmla="*/ 12 w 22"/>
                  <a:gd name="T19" fmla="*/ 10 h 48"/>
                  <a:gd name="T20" fmla="*/ 22 w 22"/>
                  <a:gd name="T21" fmla="*/ 10 h 48"/>
                  <a:gd name="T22" fmla="*/ 22 w 22"/>
                  <a:gd name="T23" fmla="*/ 15 h 48"/>
                  <a:gd name="T24" fmla="*/ 12 w 22"/>
                  <a:gd name="T25" fmla="*/ 15 h 48"/>
                  <a:gd name="T26" fmla="*/ 12 w 22"/>
                  <a:gd name="T27" fmla="*/ 36 h 48"/>
                  <a:gd name="T28" fmla="*/ 14 w 22"/>
                  <a:gd name="T29" fmla="*/ 41 h 48"/>
                  <a:gd name="T30" fmla="*/ 18 w 22"/>
                  <a:gd name="T31" fmla="*/ 43 h 48"/>
                  <a:gd name="T32" fmla="*/ 22 w 22"/>
                  <a:gd name="T33" fmla="*/ 41 h 48"/>
                  <a:gd name="T34" fmla="*/ 22 w 22"/>
                  <a:gd name="T3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48">
                    <a:moveTo>
                      <a:pt x="22" y="46"/>
                    </a:moveTo>
                    <a:cubicBezTo>
                      <a:pt x="20" y="47"/>
                      <a:pt x="18" y="48"/>
                      <a:pt x="16" y="48"/>
                    </a:cubicBezTo>
                    <a:cubicBezTo>
                      <a:pt x="10" y="48"/>
                      <a:pt x="7" y="44"/>
                      <a:pt x="7" y="3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8"/>
                      <a:pt x="13" y="40"/>
                      <a:pt x="14" y="41"/>
                    </a:cubicBezTo>
                    <a:cubicBezTo>
                      <a:pt x="15" y="42"/>
                      <a:pt x="16" y="43"/>
                      <a:pt x="18" y="43"/>
                    </a:cubicBezTo>
                    <a:cubicBezTo>
                      <a:pt x="19" y="43"/>
                      <a:pt x="21" y="42"/>
                      <a:pt x="22" y="4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2" name="Group 5">
              <a:extLst>
                <a:ext uri="{FF2B5EF4-FFF2-40B4-BE49-F238E27FC236}">
                  <a16:creationId xmlns:a16="http://schemas.microsoft.com/office/drawing/2014/main" id="{D59292DF-C9AD-4877-9D03-BA47FCCCE86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328117" y="6544253"/>
              <a:ext cx="195370" cy="189581"/>
              <a:chOff x="4803" y="4076"/>
              <a:chExt cx="270" cy="262"/>
            </a:xfrm>
          </p:grpSpPr>
          <p:sp>
            <p:nvSpPr>
              <p:cNvPr id="123" name="AutoShape 4">
                <a:extLst>
                  <a:ext uri="{FF2B5EF4-FFF2-40B4-BE49-F238E27FC236}">
                    <a16:creationId xmlns:a16="http://schemas.microsoft.com/office/drawing/2014/main" id="{DD3E2DE2-2E01-4A91-A377-718F95F7671E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803" y="4076"/>
                <a:ext cx="27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 6">
                <a:extLst>
                  <a:ext uri="{FF2B5EF4-FFF2-40B4-BE49-F238E27FC236}">
                    <a16:creationId xmlns:a16="http://schemas.microsoft.com/office/drawing/2014/main" id="{7C324887-E231-41BC-8137-10F11268D5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5" y="4076"/>
                <a:ext cx="266" cy="265"/>
              </a:xfrm>
              <a:custGeom>
                <a:avLst/>
                <a:gdLst>
                  <a:gd name="T0" fmla="*/ 55 w 109"/>
                  <a:gd name="T1" fmla="*/ 109 h 109"/>
                  <a:gd name="T2" fmla="*/ 0 w 109"/>
                  <a:gd name="T3" fmla="*/ 55 h 109"/>
                  <a:gd name="T4" fmla="*/ 55 w 109"/>
                  <a:gd name="T5" fmla="*/ 1 h 109"/>
                  <a:gd name="T6" fmla="*/ 109 w 109"/>
                  <a:gd name="T7" fmla="*/ 55 h 109"/>
                  <a:gd name="T8" fmla="*/ 55 w 109"/>
                  <a:gd name="T9" fmla="*/ 109 h 109"/>
                  <a:gd name="T10" fmla="*/ 57 w 109"/>
                  <a:gd name="T11" fmla="*/ 38 h 109"/>
                  <a:gd name="T12" fmla="*/ 57 w 109"/>
                  <a:gd name="T13" fmla="*/ 38 h 109"/>
                  <a:gd name="T14" fmla="*/ 56 w 109"/>
                  <a:gd name="T15" fmla="*/ 38 h 109"/>
                  <a:gd name="T16" fmla="*/ 39 w 109"/>
                  <a:gd name="T17" fmla="*/ 33 h 109"/>
                  <a:gd name="T18" fmla="*/ 20 w 109"/>
                  <a:gd name="T19" fmla="*/ 58 h 109"/>
                  <a:gd name="T20" fmla="*/ 45 w 109"/>
                  <a:gd name="T21" fmla="*/ 76 h 109"/>
                  <a:gd name="T22" fmla="*/ 64 w 109"/>
                  <a:gd name="T23" fmla="*/ 51 h 109"/>
                  <a:gd name="T24" fmla="*/ 62 w 109"/>
                  <a:gd name="T25" fmla="*/ 50 h 109"/>
                  <a:gd name="T26" fmla="*/ 43 w 109"/>
                  <a:gd name="T27" fmla="*/ 50 h 109"/>
                  <a:gd name="T28" fmla="*/ 42 w 109"/>
                  <a:gd name="T29" fmla="*/ 50 h 109"/>
                  <a:gd name="T30" fmla="*/ 42 w 109"/>
                  <a:gd name="T31" fmla="*/ 59 h 109"/>
                  <a:gd name="T32" fmla="*/ 54 w 109"/>
                  <a:gd name="T33" fmla="*/ 59 h 109"/>
                  <a:gd name="T34" fmla="*/ 40 w 109"/>
                  <a:gd name="T35" fmla="*/ 67 h 109"/>
                  <a:gd name="T36" fmla="*/ 29 w 109"/>
                  <a:gd name="T37" fmla="*/ 53 h 109"/>
                  <a:gd name="T38" fmla="*/ 42 w 109"/>
                  <a:gd name="T39" fmla="*/ 42 h 109"/>
                  <a:gd name="T40" fmla="*/ 50 w 109"/>
                  <a:gd name="T41" fmla="*/ 44 h 109"/>
                  <a:gd name="T42" fmla="*/ 51 w 109"/>
                  <a:gd name="T43" fmla="*/ 44 h 109"/>
                  <a:gd name="T44" fmla="*/ 57 w 109"/>
                  <a:gd name="T45" fmla="*/ 38 h 109"/>
                  <a:gd name="T46" fmla="*/ 81 w 109"/>
                  <a:gd name="T47" fmla="*/ 43 h 109"/>
                  <a:gd name="T48" fmla="*/ 76 w 109"/>
                  <a:gd name="T49" fmla="*/ 43 h 109"/>
                  <a:gd name="T50" fmla="*/ 76 w 109"/>
                  <a:gd name="T51" fmla="*/ 50 h 109"/>
                  <a:gd name="T52" fmla="*/ 68 w 109"/>
                  <a:gd name="T53" fmla="*/ 50 h 109"/>
                  <a:gd name="T54" fmla="*/ 68 w 109"/>
                  <a:gd name="T55" fmla="*/ 56 h 109"/>
                  <a:gd name="T56" fmla="*/ 76 w 109"/>
                  <a:gd name="T57" fmla="*/ 56 h 109"/>
                  <a:gd name="T58" fmla="*/ 76 w 109"/>
                  <a:gd name="T59" fmla="*/ 64 h 109"/>
                  <a:gd name="T60" fmla="*/ 81 w 109"/>
                  <a:gd name="T61" fmla="*/ 64 h 109"/>
                  <a:gd name="T62" fmla="*/ 81 w 109"/>
                  <a:gd name="T63" fmla="*/ 56 h 109"/>
                  <a:gd name="T64" fmla="*/ 89 w 109"/>
                  <a:gd name="T65" fmla="*/ 56 h 109"/>
                  <a:gd name="T66" fmla="*/ 89 w 109"/>
                  <a:gd name="T67" fmla="*/ 50 h 109"/>
                  <a:gd name="T68" fmla="*/ 83 w 109"/>
                  <a:gd name="T69" fmla="*/ 50 h 109"/>
                  <a:gd name="T70" fmla="*/ 81 w 109"/>
                  <a:gd name="T71" fmla="*/ 49 h 109"/>
                  <a:gd name="T72" fmla="*/ 81 w 109"/>
                  <a:gd name="T73" fmla="*/ 4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9" h="109">
                    <a:moveTo>
                      <a:pt x="55" y="109"/>
                    </a:moveTo>
                    <a:cubicBezTo>
                      <a:pt x="24" y="109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1"/>
                    </a:cubicBezTo>
                    <a:cubicBezTo>
                      <a:pt x="85" y="1"/>
                      <a:pt x="109" y="25"/>
                      <a:pt x="109" y="55"/>
                    </a:cubicBezTo>
                    <a:cubicBezTo>
                      <a:pt x="109" y="85"/>
                      <a:pt x="84" y="109"/>
                      <a:pt x="55" y="109"/>
                    </a:cubicBezTo>
                    <a:close/>
                    <a:moveTo>
                      <a:pt x="57" y="38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1" y="33"/>
                      <a:pt x="45" y="32"/>
                      <a:pt x="39" y="33"/>
                    </a:cubicBezTo>
                    <a:cubicBezTo>
                      <a:pt x="27" y="35"/>
                      <a:pt x="19" y="46"/>
                      <a:pt x="20" y="58"/>
                    </a:cubicBezTo>
                    <a:cubicBezTo>
                      <a:pt x="22" y="70"/>
                      <a:pt x="33" y="78"/>
                      <a:pt x="45" y="76"/>
                    </a:cubicBezTo>
                    <a:cubicBezTo>
                      <a:pt x="57" y="74"/>
                      <a:pt x="66" y="63"/>
                      <a:pt x="64" y="51"/>
                    </a:cubicBezTo>
                    <a:cubicBezTo>
                      <a:pt x="63" y="50"/>
                      <a:pt x="63" y="50"/>
                      <a:pt x="62" y="50"/>
                    </a:cubicBezTo>
                    <a:cubicBezTo>
                      <a:pt x="56" y="50"/>
                      <a:pt x="49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3"/>
                      <a:pt x="42" y="56"/>
                      <a:pt x="42" y="59"/>
                    </a:cubicBezTo>
                    <a:cubicBezTo>
                      <a:pt x="46" y="59"/>
                      <a:pt x="50" y="59"/>
                      <a:pt x="54" y="59"/>
                    </a:cubicBezTo>
                    <a:cubicBezTo>
                      <a:pt x="52" y="64"/>
                      <a:pt x="46" y="68"/>
                      <a:pt x="40" y="67"/>
                    </a:cubicBezTo>
                    <a:cubicBezTo>
                      <a:pt x="35" y="66"/>
                      <a:pt x="29" y="61"/>
                      <a:pt x="29" y="53"/>
                    </a:cubicBezTo>
                    <a:cubicBezTo>
                      <a:pt x="30" y="47"/>
                      <a:pt x="35" y="42"/>
                      <a:pt x="42" y="42"/>
                    </a:cubicBezTo>
                    <a:cubicBezTo>
                      <a:pt x="45" y="41"/>
                      <a:pt x="47" y="42"/>
                      <a:pt x="50" y="44"/>
                    </a:cubicBezTo>
                    <a:cubicBezTo>
                      <a:pt x="50" y="44"/>
                      <a:pt x="50" y="45"/>
                      <a:pt x="51" y="44"/>
                    </a:cubicBezTo>
                    <a:cubicBezTo>
                      <a:pt x="53" y="42"/>
                      <a:pt x="55" y="40"/>
                      <a:pt x="57" y="38"/>
                    </a:cubicBezTo>
                    <a:close/>
                    <a:moveTo>
                      <a:pt x="81" y="43"/>
                    </a:moveTo>
                    <a:cubicBezTo>
                      <a:pt x="79" y="43"/>
                      <a:pt x="78" y="43"/>
                      <a:pt x="76" y="43"/>
                    </a:cubicBezTo>
                    <a:cubicBezTo>
                      <a:pt x="76" y="45"/>
                      <a:pt x="76" y="48"/>
                      <a:pt x="76" y="50"/>
                    </a:cubicBezTo>
                    <a:cubicBezTo>
                      <a:pt x="73" y="50"/>
                      <a:pt x="71" y="50"/>
                      <a:pt x="68" y="50"/>
                    </a:cubicBezTo>
                    <a:cubicBezTo>
                      <a:pt x="68" y="52"/>
                      <a:pt x="68" y="54"/>
                      <a:pt x="68" y="56"/>
                    </a:cubicBezTo>
                    <a:cubicBezTo>
                      <a:pt x="71" y="56"/>
                      <a:pt x="73" y="56"/>
                      <a:pt x="76" y="56"/>
                    </a:cubicBezTo>
                    <a:cubicBezTo>
                      <a:pt x="76" y="59"/>
                      <a:pt x="76" y="61"/>
                      <a:pt x="76" y="64"/>
                    </a:cubicBezTo>
                    <a:cubicBezTo>
                      <a:pt x="78" y="64"/>
                      <a:pt x="79" y="64"/>
                      <a:pt x="81" y="64"/>
                    </a:cubicBezTo>
                    <a:cubicBezTo>
                      <a:pt x="81" y="61"/>
                      <a:pt x="81" y="59"/>
                      <a:pt x="81" y="56"/>
                    </a:cubicBezTo>
                    <a:cubicBezTo>
                      <a:pt x="84" y="56"/>
                      <a:pt x="86" y="56"/>
                      <a:pt x="89" y="56"/>
                    </a:cubicBezTo>
                    <a:cubicBezTo>
                      <a:pt x="89" y="54"/>
                      <a:pt x="89" y="52"/>
                      <a:pt x="89" y="50"/>
                    </a:cubicBezTo>
                    <a:cubicBezTo>
                      <a:pt x="87" y="50"/>
                      <a:pt x="85" y="50"/>
                      <a:pt x="83" y="50"/>
                    </a:cubicBezTo>
                    <a:cubicBezTo>
                      <a:pt x="81" y="50"/>
                      <a:pt x="81" y="50"/>
                      <a:pt x="81" y="49"/>
                    </a:cubicBezTo>
                    <a:cubicBezTo>
                      <a:pt x="81" y="47"/>
                      <a:pt x="81" y="45"/>
                      <a:pt x="8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143" name="Immagine 142">
            <a:extLst>
              <a:ext uri="{FF2B5EF4-FFF2-40B4-BE49-F238E27FC236}">
                <a16:creationId xmlns:a16="http://schemas.microsoft.com/office/drawing/2014/main" id="{64C13779-8BF5-4A32-9690-46E8225DC54A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8092267" y="4865376"/>
            <a:ext cx="817890" cy="21622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5" cstate="print"/>
          <a:stretch>
            <a:fillRect/>
          </a:stretch>
        </p:blipFill>
        <p:spPr>
          <a:xfrm>
            <a:off x="8493774" y="4939551"/>
            <a:ext cx="558130" cy="150159"/>
          </a:xfrm>
          <a:prstGeom prst="rect">
            <a:avLst/>
          </a:prstGeom>
        </p:spPr>
      </p:pic>
      <p:grpSp>
        <p:nvGrpSpPr>
          <p:cNvPr id="9" name="Gruppo 8"/>
          <p:cNvGrpSpPr/>
          <p:nvPr userDrawn="1"/>
        </p:nvGrpSpPr>
        <p:grpSpPr>
          <a:xfrm>
            <a:off x="125433" y="4953000"/>
            <a:ext cx="1608118" cy="113485"/>
            <a:chOff x="9215051" y="6540102"/>
            <a:chExt cx="2610331" cy="197882"/>
          </a:xfrm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11025408" y="6541309"/>
              <a:ext cx="195469" cy="195469"/>
            </a:xfrm>
            <a:custGeom>
              <a:avLst/>
              <a:gdLst>
                <a:gd name="T0" fmla="*/ 55 w 109"/>
                <a:gd name="T1" fmla="*/ 0 h 108"/>
                <a:gd name="T2" fmla="*/ 0 w 109"/>
                <a:gd name="T3" fmla="*/ 54 h 108"/>
                <a:gd name="T4" fmla="*/ 55 w 109"/>
                <a:gd name="T5" fmla="*/ 108 h 108"/>
                <a:gd name="T6" fmla="*/ 109 w 109"/>
                <a:gd name="T7" fmla="*/ 54 h 108"/>
                <a:gd name="T8" fmla="*/ 55 w 109"/>
                <a:gd name="T9" fmla="*/ 0 h 108"/>
                <a:gd name="T10" fmla="*/ 80 w 109"/>
                <a:gd name="T11" fmla="*/ 41 h 108"/>
                <a:gd name="T12" fmla="*/ 80 w 109"/>
                <a:gd name="T13" fmla="*/ 43 h 108"/>
                <a:gd name="T14" fmla="*/ 43 w 109"/>
                <a:gd name="T15" fmla="*/ 80 h 108"/>
                <a:gd name="T16" fmla="*/ 23 w 109"/>
                <a:gd name="T17" fmla="*/ 74 h 108"/>
                <a:gd name="T18" fmla="*/ 26 w 109"/>
                <a:gd name="T19" fmla="*/ 74 h 108"/>
                <a:gd name="T20" fmla="*/ 42 w 109"/>
                <a:gd name="T21" fmla="*/ 69 h 108"/>
                <a:gd name="T22" fmla="*/ 30 w 109"/>
                <a:gd name="T23" fmla="*/ 60 h 108"/>
                <a:gd name="T24" fmla="*/ 32 w 109"/>
                <a:gd name="T25" fmla="*/ 60 h 108"/>
                <a:gd name="T26" fmla="*/ 36 w 109"/>
                <a:gd name="T27" fmla="*/ 59 h 108"/>
                <a:gd name="T28" fmla="*/ 25 w 109"/>
                <a:gd name="T29" fmla="*/ 47 h 108"/>
                <a:gd name="T30" fmla="*/ 25 w 109"/>
                <a:gd name="T31" fmla="*/ 46 h 108"/>
                <a:gd name="T32" fmla="*/ 31 w 109"/>
                <a:gd name="T33" fmla="*/ 48 h 108"/>
                <a:gd name="T34" fmla="*/ 25 w 109"/>
                <a:gd name="T35" fmla="*/ 37 h 108"/>
                <a:gd name="T36" fmla="*/ 27 w 109"/>
                <a:gd name="T37" fmla="*/ 31 h 108"/>
                <a:gd name="T38" fmla="*/ 54 w 109"/>
                <a:gd name="T39" fmla="*/ 44 h 108"/>
                <a:gd name="T40" fmla="*/ 54 w 109"/>
                <a:gd name="T41" fmla="*/ 41 h 108"/>
                <a:gd name="T42" fmla="*/ 67 w 109"/>
                <a:gd name="T43" fmla="*/ 28 h 108"/>
                <a:gd name="T44" fmla="*/ 76 w 109"/>
                <a:gd name="T45" fmla="*/ 32 h 108"/>
                <a:gd name="T46" fmla="*/ 85 w 109"/>
                <a:gd name="T47" fmla="*/ 29 h 108"/>
                <a:gd name="T48" fmla="*/ 79 w 109"/>
                <a:gd name="T49" fmla="*/ 36 h 108"/>
                <a:gd name="T50" fmla="*/ 86 w 109"/>
                <a:gd name="T51" fmla="*/ 34 h 108"/>
                <a:gd name="T52" fmla="*/ 80 w 109"/>
                <a:gd name="T53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9" h="10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cubicBezTo>
                    <a:pt x="0" y="84"/>
                    <a:pt x="25" y="108"/>
                    <a:pt x="55" y="108"/>
                  </a:cubicBezTo>
                  <a:cubicBezTo>
                    <a:pt x="85" y="108"/>
                    <a:pt x="109" y="84"/>
                    <a:pt x="109" y="54"/>
                  </a:cubicBezTo>
                  <a:cubicBezTo>
                    <a:pt x="109" y="24"/>
                    <a:pt x="85" y="0"/>
                    <a:pt x="55" y="0"/>
                  </a:cubicBezTo>
                  <a:close/>
                  <a:moveTo>
                    <a:pt x="80" y="41"/>
                  </a:moveTo>
                  <a:cubicBezTo>
                    <a:pt x="80" y="42"/>
                    <a:pt x="80" y="42"/>
                    <a:pt x="80" y="43"/>
                  </a:cubicBezTo>
                  <a:cubicBezTo>
                    <a:pt x="80" y="60"/>
                    <a:pt x="67" y="80"/>
                    <a:pt x="43" y="80"/>
                  </a:cubicBezTo>
                  <a:cubicBezTo>
                    <a:pt x="35" y="80"/>
                    <a:pt x="29" y="78"/>
                    <a:pt x="23" y="74"/>
                  </a:cubicBezTo>
                  <a:cubicBezTo>
                    <a:pt x="24" y="74"/>
                    <a:pt x="25" y="74"/>
                    <a:pt x="26" y="74"/>
                  </a:cubicBezTo>
                  <a:cubicBezTo>
                    <a:pt x="32" y="74"/>
                    <a:pt x="38" y="72"/>
                    <a:pt x="42" y="69"/>
                  </a:cubicBezTo>
                  <a:cubicBezTo>
                    <a:pt x="36" y="69"/>
                    <a:pt x="32" y="65"/>
                    <a:pt x="30" y="60"/>
                  </a:cubicBezTo>
                  <a:cubicBezTo>
                    <a:pt x="31" y="60"/>
                    <a:pt x="31" y="60"/>
                    <a:pt x="32" y="60"/>
                  </a:cubicBezTo>
                  <a:cubicBezTo>
                    <a:pt x="34" y="60"/>
                    <a:pt x="35" y="60"/>
                    <a:pt x="36" y="59"/>
                  </a:cubicBezTo>
                  <a:cubicBezTo>
                    <a:pt x="30" y="58"/>
                    <a:pt x="25" y="53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7" y="47"/>
                    <a:pt x="29" y="48"/>
                    <a:pt x="31" y="48"/>
                  </a:cubicBezTo>
                  <a:cubicBezTo>
                    <a:pt x="28" y="46"/>
                    <a:pt x="25" y="42"/>
                    <a:pt x="25" y="37"/>
                  </a:cubicBezTo>
                  <a:cubicBezTo>
                    <a:pt x="25" y="35"/>
                    <a:pt x="26" y="33"/>
                    <a:pt x="27" y="31"/>
                  </a:cubicBezTo>
                  <a:cubicBezTo>
                    <a:pt x="34" y="39"/>
                    <a:pt x="43" y="44"/>
                    <a:pt x="54" y="44"/>
                  </a:cubicBezTo>
                  <a:cubicBezTo>
                    <a:pt x="54" y="43"/>
                    <a:pt x="54" y="42"/>
                    <a:pt x="54" y="41"/>
                  </a:cubicBezTo>
                  <a:cubicBezTo>
                    <a:pt x="54" y="34"/>
                    <a:pt x="60" y="28"/>
                    <a:pt x="67" y="28"/>
                  </a:cubicBezTo>
                  <a:cubicBezTo>
                    <a:pt x="71" y="28"/>
                    <a:pt x="74" y="30"/>
                    <a:pt x="76" y="32"/>
                  </a:cubicBezTo>
                  <a:cubicBezTo>
                    <a:pt x="79" y="32"/>
                    <a:pt x="82" y="31"/>
                    <a:pt x="85" y="29"/>
                  </a:cubicBezTo>
                  <a:cubicBezTo>
                    <a:pt x="84" y="32"/>
                    <a:pt x="82" y="35"/>
                    <a:pt x="79" y="36"/>
                  </a:cubicBezTo>
                  <a:cubicBezTo>
                    <a:pt x="81" y="36"/>
                    <a:pt x="84" y="35"/>
                    <a:pt x="86" y="34"/>
                  </a:cubicBezTo>
                  <a:cubicBezTo>
                    <a:pt x="85" y="37"/>
                    <a:pt x="82" y="39"/>
                    <a:pt x="8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10722552" y="6540705"/>
              <a:ext cx="195469" cy="196676"/>
            </a:xfrm>
            <a:custGeom>
              <a:avLst/>
              <a:gdLst>
                <a:gd name="T0" fmla="*/ 55 w 109"/>
                <a:gd name="T1" fmla="*/ 0 h 109"/>
                <a:gd name="T2" fmla="*/ 0 w 109"/>
                <a:gd name="T3" fmla="*/ 55 h 109"/>
                <a:gd name="T4" fmla="*/ 55 w 109"/>
                <a:gd name="T5" fmla="*/ 109 h 109"/>
                <a:gd name="T6" fmla="*/ 109 w 109"/>
                <a:gd name="T7" fmla="*/ 55 h 109"/>
                <a:gd name="T8" fmla="*/ 55 w 109"/>
                <a:gd name="T9" fmla="*/ 0 h 109"/>
                <a:gd name="T10" fmla="*/ 71 w 109"/>
                <a:gd name="T11" fmla="*/ 33 h 109"/>
                <a:gd name="T12" fmla="*/ 65 w 109"/>
                <a:gd name="T13" fmla="*/ 33 h 109"/>
                <a:gd name="T14" fmla="*/ 60 w 109"/>
                <a:gd name="T15" fmla="*/ 39 h 109"/>
                <a:gd name="T16" fmla="*/ 60 w 109"/>
                <a:gd name="T17" fmla="*/ 46 h 109"/>
                <a:gd name="T18" fmla="*/ 71 w 109"/>
                <a:gd name="T19" fmla="*/ 46 h 109"/>
                <a:gd name="T20" fmla="*/ 69 w 109"/>
                <a:gd name="T21" fmla="*/ 57 h 109"/>
                <a:gd name="T22" fmla="*/ 60 w 109"/>
                <a:gd name="T23" fmla="*/ 57 h 109"/>
                <a:gd name="T24" fmla="*/ 60 w 109"/>
                <a:gd name="T25" fmla="*/ 86 h 109"/>
                <a:gd name="T26" fmla="*/ 48 w 109"/>
                <a:gd name="T27" fmla="*/ 86 h 109"/>
                <a:gd name="T28" fmla="*/ 48 w 109"/>
                <a:gd name="T29" fmla="*/ 57 h 109"/>
                <a:gd name="T30" fmla="*/ 38 w 109"/>
                <a:gd name="T31" fmla="*/ 57 h 109"/>
                <a:gd name="T32" fmla="*/ 38 w 109"/>
                <a:gd name="T33" fmla="*/ 46 h 109"/>
                <a:gd name="T34" fmla="*/ 48 w 109"/>
                <a:gd name="T35" fmla="*/ 46 h 109"/>
                <a:gd name="T36" fmla="*/ 48 w 109"/>
                <a:gd name="T37" fmla="*/ 38 h 109"/>
                <a:gd name="T38" fmla="*/ 63 w 109"/>
                <a:gd name="T39" fmla="*/ 23 h 109"/>
                <a:gd name="T40" fmla="*/ 71 w 109"/>
                <a:gd name="T41" fmla="*/ 23 h 109"/>
                <a:gd name="T42" fmla="*/ 71 w 109"/>
                <a:gd name="T43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09">
                  <a:moveTo>
                    <a:pt x="55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85" y="109"/>
                    <a:pt x="109" y="85"/>
                    <a:pt x="109" y="55"/>
                  </a:cubicBezTo>
                  <a:cubicBezTo>
                    <a:pt x="109" y="25"/>
                    <a:pt x="85" y="0"/>
                    <a:pt x="55" y="0"/>
                  </a:cubicBezTo>
                  <a:close/>
                  <a:moveTo>
                    <a:pt x="71" y="33"/>
                  </a:moveTo>
                  <a:cubicBezTo>
                    <a:pt x="65" y="33"/>
                    <a:pt x="65" y="33"/>
                    <a:pt x="65" y="33"/>
                  </a:cubicBezTo>
                  <a:cubicBezTo>
                    <a:pt x="61" y="33"/>
                    <a:pt x="60" y="36"/>
                    <a:pt x="60" y="39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28"/>
                    <a:pt x="54" y="23"/>
                    <a:pt x="63" y="23"/>
                  </a:cubicBezTo>
                  <a:cubicBezTo>
                    <a:pt x="67" y="23"/>
                    <a:pt x="70" y="23"/>
                    <a:pt x="71" y="23"/>
                  </a:cubicBezTo>
                  <a:lnTo>
                    <a:pt x="7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11631120" y="6540102"/>
              <a:ext cx="194262" cy="197882"/>
            </a:xfrm>
            <a:custGeom>
              <a:avLst/>
              <a:gdLst>
                <a:gd name="T0" fmla="*/ 54 w 108"/>
                <a:gd name="T1" fmla="*/ 0 h 109"/>
                <a:gd name="T2" fmla="*/ 0 w 108"/>
                <a:gd name="T3" fmla="*/ 54 h 109"/>
                <a:gd name="T4" fmla="*/ 54 w 108"/>
                <a:gd name="T5" fmla="*/ 109 h 109"/>
                <a:gd name="T6" fmla="*/ 108 w 108"/>
                <a:gd name="T7" fmla="*/ 54 h 109"/>
                <a:gd name="T8" fmla="*/ 54 w 108"/>
                <a:gd name="T9" fmla="*/ 0 h 109"/>
                <a:gd name="T10" fmla="*/ 38 w 108"/>
                <a:gd name="T11" fmla="*/ 83 h 109"/>
                <a:gd name="T12" fmla="*/ 27 w 108"/>
                <a:gd name="T13" fmla="*/ 83 h 109"/>
                <a:gd name="T14" fmla="*/ 27 w 108"/>
                <a:gd name="T15" fmla="*/ 45 h 109"/>
                <a:gd name="T16" fmla="*/ 38 w 108"/>
                <a:gd name="T17" fmla="*/ 45 h 109"/>
                <a:gd name="T18" fmla="*/ 38 w 108"/>
                <a:gd name="T19" fmla="*/ 83 h 109"/>
                <a:gd name="T20" fmla="*/ 33 w 108"/>
                <a:gd name="T21" fmla="*/ 40 h 109"/>
                <a:gd name="T22" fmla="*/ 26 w 108"/>
                <a:gd name="T23" fmla="*/ 33 h 109"/>
                <a:gd name="T24" fmla="*/ 33 w 108"/>
                <a:gd name="T25" fmla="*/ 26 h 109"/>
                <a:gd name="T26" fmla="*/ 39 w 108"/>
                <a:gd name="T27" fmla="*/ 33 h 109"/>
                <a:gd name="T28" fmla="*/ 33 w 108"/>
                <a:gd name="T29" fmla="*/ 40 h 109"/>
                <a:gd name="T30" fmla="*/ 83 w 108"/>
                <a:gd name="T31" fmla="*/ 83 h 109"/>
                <a:gd name="T32" fmla="*/ 71 w 108"/>
                <a:gd name="T33" fmla="*/ 83 h 109"/>
                <a:gd name="T34" fmla="*/ 71 w 108"/>
                <a:gd name="T35" fmla="*/ 64 h 109"/>
                <a:gd name="T36" fmla="*/ 65 w 108"/>
                <a:gd name="T37" fmla="*/ 54 h 109"/>
                <a:gd name="T38" fmla="*/ 58 w 108"/>
                <a:gd name="T39" fmla="*/ 64 h 109"/>
                <a:gd name="T40" fmla="*/ 58 w 108"/>
                <a:gd name="T41" fmla="*/ 83 h 109"/>
                <a:gd name="T42" fmla="*/ 46 w 108"/>
                <a:gd name="T43" fmla="*/ 83 h 109"/>
                <a:gd name="T44" fmla="*/ 46 w 108"/>
                <a:gd name="T45" fmla="*/ 45 h 109"/>
                <a:gd name="T46" fmla="*/ 57 w 108"/>
                <a:gd name="T47" fmla="*/ 45 h 109"/>
                <a:gd name="T48" fmla="*/ 57 w 108"/>
                <a:gd name="T49" fmla="*/ 50 h 109"/>
                <a:gd name="T50" fmla="*/ 57 w 108"/>
                <a:gd name="T51" fmla="*/ 50 h 109"/>
                <a:gd name="T52" fmla="*/ 68 w 108"/>
                <a:gd name="T53" fmla="*/ 44 h 109"/>
                <a:gd name="T54" fmla="*/ 83 w 108"/>
                <a:gd name="T55" fmla="*/ 62 h 109"/>
                <a:gd name="T56" fmla="*/ 83 w 108"/>
                <a:gd name="T57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9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8" y="84"/>
                    <a:pt x="108" y="54"/>
                  </a:cubicBezTo>
                  <a:cubicBezTo>
                    <a:pt x="108" y="24"/>
                    <a:pt x="84" y="0"/>
                    <a:pt x="54" y="0"/>
                  </a:cubicBezTo>
                  <a:close/>
                  <a:moveTo>
                    <a:pt x="38" y="83"/>
                  </a:moveTo>
                  <a:cubicBezTo>
                    <a:pt x="27" y="83"/>
                    <a:pt x="27" y="83"/>
                    <a:pt x="27" y="8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38" y="45"/>
                    <a:pt x="38" y="45"/>
                    <a:pt x="38" y="45"/>
                  </a:cubicBezTo>
                  <a:lnTo>
                    <a:pt x="38" y="83"/>
                  </a:lnTo>
                  <a:close/>
                  <a:moveTo>
                    <a:pt x="33" y="40"/>
                  </a:moveTo>
                  <a:cubicBezTo>
                    <a:pt x="29" y="40"/>
                    <a:pt x="26" y="37"/>
                    <a:pt x="26" y="33"/>
                  </a:cubicBezTo>
                  <a:cubicBezTo>
                    <a:pt x="26" y="29"/>
                    <a:pt x="29" y="26"/>
                    <a:pt x="33" y="26"/>
                  </a:cubicBezTo>
                  <a:cubicBezTo>
                    <a:pt x="36" y="26"/>
                    <a:pt x="39" y="29"/>
                    <a:pt x="39" y="33"/>
                  </a:cubicBezTo>
                  <a:cubicBezTo>
                    <a:pt x="39" y="37"/>
                    <a:pt x="36" y="40"/>
                    <a:pt x="33" y="40"/>
                  </a:cubicBezTo>
                  <a:close/>
                  <a:moveTo>
                    <a:pt x="83" y="83"/>
                  </a:moveTo>
                  <a:cubicBezTo>
                    <a:pt x="71" y="83"/>
                    <a:pt x="71" y="83"/>
                    <a:pt x="71" y="83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0"/>
                    <a:pt x="71" y="54"/>
                    <a:pt x="65" y="54"/>
                  </a:cubicBezTo>
                  <a:cubicBezTo>
                    <a:pt x="59" y="54"/>
                    <a:pt x="58" y="59"/>
                    <a:pt x="58" y="6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9" y="47"/>
                    <a:pt x="63" y="44"/>
                    <a:pt x="68" y="44"/>
                  </a:cubicBezTo>
                  <a:cubicBezTo>
                    <a:pt x="80" y="44"/>
                    <a:pt x="83" y="52"/>
                    <a:pt x="83" y="62"/>
                  </a:cubicBezTo>
                  <a:lnTo>
                    <a:pt x="8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grpSp>
          <p:nvGrpSpPr>
            <p:cNvPr id="13" name="Gruppo 12"/>
            <p:cNvGrpSpPr/>
            <p:nvPr/>
          </p:nvGrpSpPr>
          <p:grpSpPr>
            <a:xfrm>
              <a:off x="9215051" y="6579474"/>
              <a:ext cx="1318888" cy="149493"/>
              <a:chOff x="1557338" y="6203156"/>
              <a:chExt cx="1498599" cy="169863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auto">
              <a:xfrm>
                <a:off x="155733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9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5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5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auto">
              <a:xfrm>
                <a:off x="1682750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5 w 51"/>
                  <a:gd name="T11" fmla="*/ 7 h 37"/>
                  <a:gd name="T12" fmla="*/ 25 w 51"/>
                  <a:gd name="T13" fmla="*/ 11 h 37"/>
                  <a:gd name="T14" fmla="*/ 16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3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8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7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8"/>
                      <a:pt x="25" y="9"/>
                      <a:pt x="25" y="11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4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3"/>
              <p:cNvSpPr>
                <a:spLocks/>
              </p:cNvSpPr>
              <p:nvPr/>
            </p:nvSpPr>
            <p:spPr bwMode="auto">
              <a:xfrm>
                <a:off x="180498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7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5 w 51"/>
                  <a:gd name="T27" fmla="*/ 31 h 37"/>
                  <a:gd name="T28" fmla="*/ 15 w 51"/>
                  <a:gd name="T29" fmla="*/ 28 h 37"/>
                  <a:gd name="T30" fmla="*/ 24 w 51"/>
                  <a:gd name="T31" fmla="*/ 0 h 37"/>
                  <a:gd name="T32" fmla="*/ 29 w 51"/>
                  <a:gd name="T33" fmla="*/ 0 h 37"/>
                  <a:gd name="T34" fmla="*/ 37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6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5" y="29"/>
                      <a:pt x="15" y="2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4"/>
              <p:cNvSpPr>
                <a:spLocks/>
              </p:cNvSpPr>
              <p:nvPr/>
            </p:nvSpPr>
            <p:spPr bwMode="auto">
              <a:xfrm>
                <a:off x="19272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5"/>
              <p:cNvSpPr>
                <a:spLocks noEditPoints="1"/>
              </p:cNvSpPr>
              <p:nvPr/>
            </p:nvSpPr>
            <p:spPr bwMode="auto">
              <a:xfrm>
                <a:off x="1965325" y="6241256"/>
                <a:ext cx="77787" cy="131763"/>
              </a:xfrm>
              <a:custGeom>
                <a:avLst/>
                <a:gdLst>
                  <a:gd name="T0" fmla="*/ 33 w 33"/>
                  <a:gd name="T1" fmla="*/ 35 h 55"/>
                  <a:gd name="T2" fmla="*/ 14 w 33"/>
                  <a:gd name="T3" fmla="*/ 55 h 55"/>
                  <a:gd name="T4" fmla="*/ 2 w 33"/>
                  <a:gd name="T5" fmla="*/ 52 h 55"/>
                  <a:gd name="T6" fmla="*/ 2 w 33"/>
                  <a:gd name="T7" fmla="*/ 47 h 55"/>
                  <a:gd name="T8" fmla="*/ 14 w 33"/>
                  <a:gd name="T9" fmla="*/ 50 h 55"/>
                  <a:gd name="T10" fmla="*/ 27 w 33"/>
                  <a:gd name="T11" fmla="*/ 36 h 55"/>
                  <a:gd name="T12" fmla="*/ 27 w 33"/>
                  <a:gd name="T13" fmla="*/ 32 h 55"/>
                  <a:gd name="T14" fmla="*/ 27 w 33"/>
                  <a:gd name="T15" fmla="*/ 32 h 55"/>
                  <a:gd name="T16" fmla="*/ 15 w 33"/>
                  <a:gd name="T17" fmla="*/ 39 h 55"/>
                  <a:gd name="T18" fmla="*/ 4 w 33"/>
                  <a:gd name="T19" fmla="*/ 34 h 55"/>
                  <a:gd name="T20" fmla="*/ 0 w 33"/>
                  <a:gd name="T21" fmla="*/ 21 h 55"/>
                  <a:gd name="T22" fmla="*/ 4 w 33"/>
                  <a:gd name="T23" fmla="*/ 6 h 55"/>
                  <a:gd name="T24" fmla="*/ 16 w 33"/>
                  <a:gd name="T25" fmla="*/ 0 h 55"/>
                  <a:gd name="T26" fmla="*/ 27 w 33"/>
                  <a:gd name="T27" fmla="*/ 6 h 55"/>
                  <a:gd name="T28" fmla="*/ 27 w 33"/>
                  <a:gd name="T29" fmla="*/ 6 h 55"/>
                  <a:gd name="T30" fmla="*/ 27 w 33"/>
                  <a:gd name="T31" fmla="*/ 1 h 55"/>
                  <a:gd name="T32" fmla="*/ 33 w 33"/>
                  <a:gd name="T33" fmla="*/ 1 h 55"/>
                  <a:gd name="T34" fmla="*/ 33 w 33"/>
                  <a:gd name="T35" fmla="*/ 35 h 55"/>
                  <a:gd name="T36" fmla="*/ 27 w 33"/>
                  <a:gd name="T37" fmla="*/ 21 h 55"/>
                  <a:gd name="T38" fmla="*/ 27 w 33"/>
                  <a:gd name="T39" fmla="*/ 16 h 55"/>
                  <a:gd name="T40" fmla="*/ 25 w 33"/>
                  <a:gd name="T41" fmla="*/ 8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20 h 55"/>
                  <a:gd name="T48" fmla="*/ 9 w 33"/>
                  <a:gd name="T49" fmla="*/ 30 h 55"/>
                  <a:gd name="T50" fmla="*/ 16 w 33"/>
                  <a:gd name="T51" fmla="*/ 34 h 55"/>
                  <a:gd name="T52" fmla="*/ 24 w 33"/>
                  <a:gd name="T53" fmla="*/ 30 h 55"/>
                  <a:gd name="T54" fmla="*/ 27 w 33"/>
                  <a:gd name="T55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55">
                    <a:moveTo>
                      <a:pt x="33" y="35"/>
                    </a:moveTo>
                    <a:cubicBezTo>
                      <a:pt x="33" y="48"/>
                      <a:pt x="27" y="55"/>
                      <a:pt x="14" y="55"/>
                    </a:cubicBezTo>
                    <a:cubicBezTo>
                      <a:pt x="10" y="55"/>
                      <a:pt x="6" y="54"/>
                      <a:pt x="2" y="52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6" y="49"/>
                      <a:pt x="10" y="50"/>
                      <a:pt x="14" y="50"/>
                    </a:cubicBezTo>
                    <a:cubicBezTo>
                      <a:pt x="23" y="50"/>
                      <a:pt x="27" y="45"/>
                      <a:pt x="27" y="36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5" y="36"/>
                      <a:pt x="20" y="39"/>
                      <a:pt x="15" y="39"/>
                    </a:cubicBezTo>
                    <a:cubicBezTo>
                      <a:pt x="10" y="39"/>
                      <a:pt x="7" y="37"/>
                      <a:pt x="4" y="34"/>
                    </a:cubicBezTo>
                    <a:cubicBezTo>
                      <a:pt x="1" y="31"/>
                      <a:pt x="0" y="26"/>
                      <a:pt x="0" y="21"/>
                    </a:cubicBezTo>
                    <a:cubicBezTo>
                      <a:pt x="0" y="15"/>
                      <a:pt x="1" y="10"/>
                      <a:pt x="4" y="6"/>
                    </a:cubicBezTo>
                    <a:cubicBezTo>
                      <a:pt x="7" y="2"/>
                      <a:pt x="11" y="0"/>
                      <a:pt x="16" y="0"/>
                    </a:cubicBezTo>
                    <a:cubicBezTo>
                      <a:pt x="21" y="0"/>
                      <a:pt x="25" y="2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3" y="1"/>
                      <a:pt x="33" y="1"/>
                      <a:pt x="33" y="1"/>
                    </a:cubicBezTo>
                    <a:lnTo>
                      <a:pt x="33" y="35"/>
                    </a:lnTo>
                    <a:close/>
                    <a:moveTo>
                      <a:pt x="27" y="21"/>
                    </a:move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3"/>
                      <a:pt x="26" y="11"/>
                      <a:pt x="25" y="8"/>
                    </a:cubicBezTo>
                    <a:cubicBezTo>
                      <a:pt x="23" y="6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6"/>
                      <a:pt x="6" y="20"/>
                    </a:cubicBezTo>
                    <a:cubicBezTo>
                      <a:pt x="6" y="24"/>
                      <a:pt x="7" y="28"/>
                      <a:pt x="9" y="30"/>
                    </a:cubicBezTo>
                    <a:cubicBezTo>
                      <a:pt x="11" y="32"/>
                      <a:pt x="13" y="34"/>
                      <a:pt x="16" y="34"/>
                    </a:cubicBezTo>
                    <a:cubicBezTo>
                      <a:pt x="20" y="34"/>
                      <a:pt x="22" y="33"/>
                      <a:pt x="24" y="30"/>
                    </a:cubicBezTo>
                    <a:cubicBezTo>
                      <a:pt x="26" y="28"/>
                      <a:pt x="27" y="25"/>
                      <a:pt x="27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6"/>
              <p:cNvSpPr>
                <a:spLocks/>
              </p:cNvSpPr>
              <p:nvPr/>
            </p:nvSpPr>
            <p:spPr bwMode="auto">
              <a:xfrm>
                <a:off x="2071688" y="6244431"/>
                <a:ext cx="44450" cy="87313"/>
              </a:xfrm>
              <a:custGeom>
                <a:avLst/>
                <a:gdLst>
                  <a:gd name="T0" fmla="*/ 19 w 19"/>
                  <a:gd name="T1" fmla="*/ 6 h 37"/>
                  <a:gd name="T2" fmla="*/ 15 w 19"/>
                  <a:gd name="T3" fmla="*/ 5 h 37"/>
                  <a:gd name="T4" fmla="*/ 8 w 19"/>
                  <a:gd name="T5" fmla="*/ 9 h 37"/>
                  <a:gd name="T6" fmla="*/ 6 w 19"/>
                  <a:gd name="T7" fmla="*/ 18 h 37"/>
                  <a:gd name="T8" fmla="*/ 6 w 19"/>
                  <a:gd name="T9" fmla="*/ 37 h 37"/>
                  <a:gd name="T10" fmla="*/ 0 w 19"/>
                  <a:gd name="T11" fmla="*/ 37 h 37"/>
                  <a:gd name="T12" fmla="*/ 0 w 19"/>
                  <a:gd name="T13" fmla="*/ 0 h 37"/>
                  <a:gd name="T14" fmla="*/ 6 w 19"/>
                  <a:gd name="T15" fmla="*/ 0 h 37"/>
                  <a:gd name="T16" fmla="*/ 6 w 19"/>
                  <a:gd name="T17" fmla="*/ 8 h 37"/>
                  <a:gd name="T18" fmla="*/ 6 w 19"/>
                  <a:gd name="T19" fmla="*/ 8 h 37"/>
                  <a:gd name="T20" fmla="*/ 10 w 19"/>
                  <a:gd name="T21" fmla="*/ 2 h 37"/>
                  <a:gd name="T22" fmla="*/ 16 w 19"/>
                  <a:gd name="T23" fmla="*/ 0 h 37"/>
                  <a:gd name="T24" fmla="*/ 19 w 19"/>
                  <a:gd name="T25" fmla="*/ 0 h 37"/>
                  <a:gd name="T26" fmla="*/ 19 w 19"/>
                  <a:gd name="T2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7">
                    <a:moveTo>
                      <a:pt x="19" y="6"/>
                    </a:moveTo>
                    <a:cubicBezTo>
                      <a:pt x="18" y="5"/>
                      <a:pt x="17" y="5"/>
                      <a:pt x="15" y="5"/>
                    </a:cubicBezTo>
                    <a:cubicBezTo>
                      <a:pt x="12" y="5"/>
                      <a:pt x="10" y="6"/>
                      <a:pt x="8" y="9"/>
                    </a:cubicBezTo>
                    <a:cubicBezTo>
                      <a:pt x="7" y="11"/>
                      <a:pt x="6" y="14"/>
                      <a:pt x="6" y="1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5"/>
                      <a:pt x="8" y="3"/>
                      <a:pt x="10" y="2"/>
                    </a:cubicBezTo>
                    <a:cubicBezTo>
                      <a:pt x="12" y="0"/>
                      <a:pt x="14" y="0"/>
                      <a:pt x="16" y="0"/>
                    </a:cubicBezTo>
                    <a:cubicBezTo>
                      <a:pt x="17" y="0"/>
                      <a:pt x="18" y="0"/>
                      <a:pt x="19" y="0"/>
                    </a:cubicBez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17"/>
              <p:cNvSpPr>
                <a:spLocks/>
              </p:cNvSpPr>
              <p:nvPr/>
            </p:nvSpPr>
            <p:spPr bwMode="auto">
              <a:xfrm>
                <a:off x="2130425" y="6244431"/>
                <a:ext cx="71437" cy="90488"/>
              </a:xfrm>
              <a:custGeom>
                <a:avLst/>
                <a:gdLst>
                  <a:gd name="T0" fmla="*/ 30 w 30"/>
                  <a:gd name="T1" fmla="*/ 37 h 38"/>
                  <a:gd name="T2" fmla="*/ 24 w 30"/>
                  <a:gd name="T3" fmla="*/ 37 h 38"/>
                  <a:gd name="T4" fmla="*/ 24 w 30"/>
                  <a:gd name="T5" fmla="*/ 31 h 38"/>
                  <a:gd name="T6" fmla="*/ 24 w 30"/>
                  <a:gd name="T7" fmla="*/ 31 h 38"/>
                  <a:gd name="T8" fmla="*/ 13 w 30"/>
                  <a:gd name="T9" fmla="*/ 38 h 38"/>
                  <a:gd name="T10" fmla="*/ 0 w 30"/>
                  <a:gd name="T11" fmla="*/ 22 h 38"/>
                  <a:gd name="T12" fmla="*/ 0 w 30"/>
                  <a:gd name="T13" fmla="*/ 0 h 38"/>
                  <a:gd name="T14" fmla="*/ 5 w 30"/>
                  <a:gd name="T15" fmla="*/ 0 h 38"/>
                  <a:gd name="T16" fmla="*/ 5 w 30"/>
                  <a:gd name="T17" fmla="*/ 21 h 38"/>
                  <a:gd name="T18" fmla="*/ 14 w 30"/>
                  <a:gd name="T19" fmla="*/ 33 h 38"/>
                  <a:gd name="T20" fmla="*/ 21 w 30"/>
                  <a:gd name="T21" fmla="*/ 30 h 38"/>
                  <a:gd name="T22" fmla="*/ 24 w 30"/>
                  <a:gd name="T23" fmla="*/ 21 h 38"/>
                  <a:gd name="T24" fmla="*/ 24 w 30"/>
                  <a:gd name="T25" fmla="*/ 0 h 38"/>
                  <a:gd name="T26" fmla="*/ 30 w 30"/>
                  <a:gd name="T27" fmla="*/ 0 h 38"/>
                  <a:gd name="T28" fmla="*/ 30 w 30"/>
                  <a:gd name="T29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38">
                    <a:moveTo>
                      <a:pt x="30" y="37"/>
                    </a:move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5"/>
                      <a:pt x="18" y="38"/>
                      <a:pt x="13" y="38"/>
                    </a:cubicBezTo>
                    <a:cubicBezTo>
                      <a:pt x="4" y="38"/>
                      <a:pt x="0" y="32"/>
                      <a:pt x="0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9"/>
                      <a:pt x="8" y="33"/>
                      <a:pt x="14" y="33"/>
                    </a:cubicBezTo>
                    <a:cubicBezTo>
                      <a:pt x="17" y="33"/>
                      <a:pt x="19" y="32"/>
                      <a:pt x="21" y="30"/>
                    </a:cubicBezTo>
                    <a:cubicBezTo>
                      <a:pt x="23" y="27"/>
                      <a:pt x="24" y="25"/>
                      <a:pt x="24" y="2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18"/>
              <p:cNvSpPr>
                <a:spLocks noEditPoints="1"/>
              </p:cNvSpPr>
              <p:nvPr/>
            </p:nvSpPr>
            <p:spPr bwMode="auto">
              <a:xfrm>
                <a:off x="2230438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6 w 33"/>
                  <a:gd name="T3" fmla="*/ 32 h 55"/>
                  <a:gd name="T4" fmla="*/ 6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6 w 33"/>
                  <a:gd name="T11" fmla="*/ 1 h 55"/>
                  <a:gd name="T12" fmla="*/ 6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7 w 33"/>
                  <a:gd name="T25" fmla="*/ 39 h 55"/>
                  <a:gd name="T26" fmla="*/ 6 w 33"/>
                  <a:gd name="T27" fmla="*/ 32 h 55"/>
                  <a:gd name="T28" fmla="*/ 6 w 33"/>
                  <a:gd name="T29" fmla="*/ 18 h 55"/>
                  <a:gd name="T30" fmla="*/ 6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8" y="0"/>
                    </a:cubicBezTo>
                    <a:cubicBezTo>
                      <a:pt x="23" y="0"/>
                      <a:pt x="27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19"/>
              <p:cNvSpPr>
                <a:spLocks noEditPoints="1"/>
              </p:cNvSpPr>
              <p:nvPr/>
            </p:nvSpPr>
            <p:spPr bwMode="auto">
              <a:xfrm>
                <a:off x="2330450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5 w 33"/>
                  <a:gd name="T3" fmla="*/ 32 h 55"/>
                  <a:gd name="T4" fmla="*/ 5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5 w 33"/>
                  <a:gd name="T11" fmla="*/ 1 h 55"/>
                  <a:gd name="T12" fmla="*/ 5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6 w 33"/>
                  <a:gd name="T25" fmla="*/ 39 h 55"/>
                  <a:gd name="T26" fmla="*/ 6 w 33"/>
                  <a:gd name="T27" fmla="*/ 32 h 55"/>
                  <a:gd name="T28" fmla="*/ 5 w 33"/>
                  <a:gd name="T29" fmla="*/ 18 h 55"/>
                  <a:gd name="T30" fmla="*/ 5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8 w 33"/>
                  <a:gd name="T45" fmla="*/ 9 h 55"/>
                  <a:gd name="T46" fmla="*/ 5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5" y="32"/>
                      <a:pt x="5" y="32"/>
                      <a:pt x="5" y="32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3"/>
                      <a:pt x="13" y="0"/>
                      <a:pt x="18" y="0"/>
                    </a:cubicBezTo>
                    <a:cubicBezTo>
                      <a:pt x="23" y="0"/>
                      <a:pt x="26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6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5" y="18"/>
                    </a:move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6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2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8" y="9"/>
                    </a:cubicBezTo>
                    <a:cubicBezTo>
                      <a:pt x="6" y="11"/>
                      <a:pt x="5" y="14"/>
                      <a:pt x="5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0"/>
              <p:cNvSpPr>
                <a:spLocks noEditPoints="1"/>
              </p:cNvSpPr>
              <p:nvPr/>
            </p:nvSpPr>
            <p:spPr bwMode="auto">
              <a:xfrm>
                <a:off x="2425700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8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8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1" y="32"/>
                      <a:pt x="14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2527300" y="6241256"/>
                <a:ext cx="55562" cy="93663"/>
              </a:xfrm>
              <a:custGeom>
                <a:avLst/>
                <a:gdLst>
                  <a:gd name="T0" fmla="*/ 0 w 24"/>
                  <a:gd name="T1" fmla="*/ 36 h 39"/>
                  <a:gd name="T2" fmla="*/ 0 w 24"/>
                  <a:gd name="T3" fmla="*/ 30 h 39"/>
                  <a:gd name="T4" fmla="*/ 10 w 24"/>
                  <a:gd name="T5" fmla="*/ 34 h 39"/>
                  <a:gd name="T6" fmla="*/ 18 w 24"/>
                  <a:gd name="T7" fmla="*/ 29 h 39"/>
                  <a:gd name="T8" fmla="*/ 17 w 24"/>
                  <a:gd name="T9" fmla="*/ 26 h 39"/>
                  <a:gd name="T10" fmla="*/ 16 w 24"/>
                  <a:gd name="T11" fmla="*/ 24 h 39"/>
                  <a:gd name="T12" fmla="*/ 13 w 24"/>
                  <a:gd name="T13" fmla="*/ 23 h 39"/>
                  <a:gd name="T14" fmla="*/ 10 w 24"/>
                  <a:gd name="T15" fmla="*/ 22 h 39"/>
                  <a:gd name="T16" fmla="*/ 5 w 24"/>
                  <a:gd name="T17" fmla="*/ 20 h 39"/>
                  <a:gd name="T18" fmla="*/ 2 w 24"/>
                  <a:gd name="T19" fmla="*/ 17 h 39"/>
                  <a:gd name="T20" fmla="*/ 1 w 24"/>
                  <a:gd name="T21" fmla="*/ 15 h 39"/>
                  <a:gd name="T22" fmla="*/ 0 w 24"/>
                  <a:gd name="T23" fmla="*/ 11 h 39"/>
                  <a:gd name="T24" fmla="*/ 1 w 24"/>
                  <a:gd name="T25" fmla="*/ 6 h 39"/>
                  <a:gd name="T26" fmla="*/ 4 w 24"/>
                  <a:gd name="T27" fmla="*/ 3 h 39"/>
                  <a:gd name="T28" fmla="*/ 9 w 24"/>
                  <a:gd name="T29" fmla="*/ 1 h 39"/>
                  <a:gd name="T30" fmla="*/ 14 w 24"/>
                  <a:gd name="T31" fmla="*/ 0 h 39"/>
                  <a:gd name="T32" fmla="*/ 22 w 24"/>
                  <a:gd name="T33" fmla="*/ 2 h 39"/>
                  <a:gd name="T34" fmla="*/ 22 w 24"/>
                  <a:gd name="T35" fmla="*/ 8 h 39"/>
                  <a:gd name="T36" fmla="*/ 13 w 24"/>
                  <a:gd name="T37" fmla="*/ 5 h 39"/>
                  <a:gd name="T38" fmla="*/ 10 w 24"/>
                  <a:gd name="T39" fmla="*/ 6 h 39"/>
                  <a:gd name="T40" fmla="*/ 8 w 24"/>
                  <a:gd name="T41" fmla="*/ 7 h 39"/>
                  <a:gd name="T42" fmla="*/ 6 w 24"/>
                  <a:gd name="T43" fmla="*/ 8 h 39"/>
                  <a:gd name="T44" fmla="*/ 6 w 24"/>
                  <a:gd name="T45" fmla="*/ 10 h 39"/>
                  <a:gd name="T46" fmla="*/ 6 w 24"/>
                  <a:gd name="T47" fmla="*/ 13 h 39"/>
                  <a:gd name="T48" fmla="*/ 8 w 24"/>
                  <a:gd name="T49" fmla="*/ 15 h 39"/>
                  <a:gd name="T50" fmla="*/ 10 w 24"/>
                  <a:gd name="T51" fmla="*/ 16 h 39"/>
                  <a:gd name="T52" fmla="*/ 14 w 24"/>
                  <a:gd name="T53" fmla="*/ 17 h 39"/>
                  <a:gd name="T54" fmla="*/ 18 w 24"/>
                  <a:gd name="T55" fmla="*/ 19 h 39"/>
                  <a:gd name="T56" fmla="*/ 21 w 24"/>
                  <a:gd name="T57" fmla="*/ 21 h 39"/>
                  <a:gd name="T58" fmla="*/ 23 w 24"/>
                  <a:gd name="T59" fmla="*/ 24 h 39"/>
                  <a:gd name="T60" fmla="*/ 24 w 24"/>
                  <a:gd name="T61" fmla="*/ 28 h 39"/>
                  <a:gd name="T62" fmla="*/ 23 w 24"/>
                  <a:gd name="T63" fmla="*/ 33 h 39"/>
                  <a:gd name="T64" fmla="*/ 20 w 24"/>
                  <a:gd name="T65" fmla="*/ 36 h 39"/>
                  <a:gd name="T66" fmla="*/ 15 w 24"/>
                  <a:gd name="T67" fmla="*/ 38 h 39"/>
                  <a:gd name="T68" fmla="*/ 10 w 24"/>
                  <a:gd name="T69" fmla="*/ 39 h 39"/>
                  <a:gd name="T70" fmla="*/ 0 w 24"/>
                  <a:gd name="T71" fmla="*/ 3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0" y="3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4"/>
                      <a:pt x="10" y="34"/>
                    </a:cubicBezTo>
                    <a:cubicBezTo>
                      <a:pt x="16" y="34"/>
                      <a:pt x="18" y="32"/>
                      <a:pt x="18" y="29"/>
                    </a:cubicBezTo>
                    <a:cubicBezTo>
                      <a:pt x="18" y="28"/>
                      <a:pt x="18" y="27"/>
                      <a:pt x="17" y="26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5" y="24"/>
                      <a:pt x="14" y="23"/>
                      <a:pt x="13" y="23"/>
                    </a:cubicBezTo>
                    <a:cubicBezTo>
                      <a:pt x="12" y="22"/>
                      <a:pt x="11" y="22"/>
                      <a:pt x="10" y="22"/>
                    </a:cubicBezTo>
                    <a:cubicBezTo>
                      <a:pt x="8" y="21"/>
                      <a:pt x="7" y="20"/>
                      <a:pt x="5" y="20"/>
                    </a:cubicBezTo>
                    <a:cubicBezTo>
                      <a:pt x="4" y="19"/>
                      <a:pt x="3" y="18"/>
                      <a:pt x="2" y="17"/>
                    </a:cubicBezTo>
                    <a:cubicBezTo>
                      <a:pt x="2" y="17"/>
                      <a:pt x="1" y="16"/>
                      <a:pt x="1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9"/>
                      <a:pt x="0" y="8"/>
                      <a:pt x="1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6" y="2"/>
                      <a:pt x="7" y="2"/>
                      <a:pt x="9" y="1"/>
                    </a:cubicBezTo>
                    <a:cubicBezTo>
                      <a:pt x="10" y="1"/>
                      <a:pt x="12" y="0"/>
                      <a:pt x="14" y="0"/>
                    </a:cubicBezTo>
                    <a:cubicBezTo>
                      <a:pt x="17" y="0"/>
                      <a:pt x="20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6"/>
                      <a:pt x="17" y="5"/>
                      <a:pt x="13" y="5"/>
                    </a:cubicBezTo>
                    <a:cubicBezTo>
                      <a:pt x="12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7"/>
                    </a:cubicBezTo>
                    <a:cubicBezTo>
                      <a:pt x="7" y="7"/>
                      <a:pt x="7" y="8"/>
                      <a:pt x="6" y="8"/>
                    </a:cubicBezTo>
                    <a:cubicBezTo>
                      <a:pt x="6" y="9"/>
                      <a:pt x="6" y="10"/>
                      <a:pt x="6" y="10"/>
                    </a:cubicBezTo>
                    <a:cubicBezTo>
                      <a:pt x="6" y="11"/>
                      <a:pt x="6" y="12"/>
                      <a:pt x="6" y="13"/>
                    </a:cubicBezTo>
                    <a:cubicBezTo>
                      <a:pt x="7" y="14"/>
                      <a:pt x="7" y="14"/>
                      <a:pt x="8" y="15"/>
                    </a:cubicBezTo>
                    <a:cubicBezTo>
                      <a:pt x="9" y="15"/>
                      <a:pt x="9" y="16"/>
                      <a:pt x="10" y="16"/>
                    </a:cubicBezTo>
                    <a:cubicBezTo>
                      <a:pt x="11" y="16"/>
                      <a:pt x="12" y="17"/>
                      <a:pt x="14" y="17"/>
                    </a:cubicBezTo>
                    <a:cubicBezTo>
                      <a:pt x="15" y="18"/>
                      <a:pt x="17" y="19"/>
                      <a:pt x="18" y="19"/>
                    </a:cubicBezTo>
                    <a:cubicBezTo>
                      <a:pt x="19" y="20"/>
                      <a:pt x="20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0"/>
                      <a:pt x="24" y="31"/>
                      <a:pt x="23" y="33"/>
                    </a:cubicBezTo>
                    <a:cubicBezTo>
                      <a:pt x="22" y="34"/>
                      <a:pt x="21" y="35"/>
                      <a:pt x="20" y="36"/>
                    </a:cubicBezTo>
                    <a:cubicBezTo>
                      <a:pt x="18" y="37"/>
                      <a:pt x="17" y="38"/>
                      <a:pt x="15" y="38"/>
                    </a:cubicBezTo>
                    <a:cubicBezTo>
                      <a:pt x="13" y="38"/>
                      <a:pt x="12" y="39"/>
                      <a:pt x="10" y="39"/>
                    </a:cubicBezTo>
                    <a:cubicBezTo>
                      <a:pt x="6" y="39"/>
                      <a:pt x="3" y="38"/>
                      <a:pt x="0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2"/>
              <p:cNvSpPr>
                <a:spLocks noEditPoints="1"/>
              </p:cNvSpPr>
              <p:nvPr/>
            </p:nvSpPr>
            <p:spPr bwMode="auto">
              <a:xfrm>
                <a:off x="2597150" y="6241256"/>
                <a:ext cx="68262" cy="93663"/>
              </a:xfrm>
              <a:custGeom>
                <a:avLst/>
                <a:gdLst>
                  <a:gd name="T0" fmla="*/ 29 w 29"/>
                  <a:gd name="T1" fmla="*/ 38 h 39"/>
                  <a:gd name="T2" fmla="*/ 23 w 29"/>
                  <a:gd name="T3" fmla="*/ 38 h 39"/>
                  <a:gd name="T4" fmla="*/ 23 w 29"/>
                  <a:gd name="T5" fmla="*/ 32 h 39"/>
                  <a:gd name="T6" fmla="*/ 23 w 29"/>
                  <a:gd name="T7" fmla="*/ 32 h 39"/>
                  <a:gd name="T8" fmla="*/ 12 w 29"/>
                  <a:gd name="T9" fmla="*/ 39 h 39"/>
                  <a:gd name="T10" fmla="*/ 3 w 29"/>
                  <a:gd name="T11" fmla="*/ 36 h 39"/>
                  <a:gd name="T12" fmla="*/ 0 w 29"/>
                  <a:gd name="T13" fmla="*/ 28 h 39"/>
                  <a:gd name="T14" fmla="*/ 12 w 29"/>
                  <a:gd name="T15" fmla="*/ 16 h 39"/>
                  <a:gd name="T16" fmla="*/ 23 w 29"/>
                  <a:gd name="T17" fmla="*/ 15 h 39"/>
                  <a:gd name="T18" fmla="*/ 16 w 29"/>
                  <a:gd name="T19" fmla="*/ 5 h 39"/>
                  <a:gd name="T20" fmla="*/ 4 w 29"/>
                  <a:gd name="T21" fmla="*/ 10 h 39"/>
                  <a:gd name="T22" fmla="*/ 4 w 29"/>
                  <a:gd name="T23" fmla="*/ 4 h 39"/>
                  <a:gd name="T24" fmla="*/ 16 w 29"/>
                  <a:gd name="T25" fmla="*/ 0 h 39"/>
                  <a:gd name="T26" fmla="*/ 29 w 29"/>
                  <a:gd name="T27" fmla="*/ 14 h 39"/>
                  <a:gd name="T28" fmla="*/ 29 w 29"/>
                  <a:gd name="T29" fmla="*/ 38 h 39"/>
                  <a:gd name="T30" fmla="*/ 23 w 29"/>
                  <a:gd name="T31" fmla="*/ 19 h 39"/>
                  <a:gd name="T32" fmla="*/ 14 w 29"/>
                  <a:gd name="T33" fmla="*/ 21 h 39"/>
                  <a:gd name="T34" fmla="*/ 8 w 29"/>
                  <a:gd name="T35" fmla="*/ 23 h 39"/>
                  <a:gd name="T36" fmla="*/ 6 w 29"/>
                  <a:gd name="T37" fmla="*/ 28 h 39"/>
                  <a:gd name="T38" fmla="*/ 8 w 29"/>
                  <a:gd name="T39" fmla="*/ 32 h 39"/>
                  <a:gd name="T40" fmla="*/ 13 w 29"/>
                  <a:gd name="T41" fmla="*/ 34 h 39"/>
                  <a:gd name="T42" fmla="*/ 20 w 29"/>
                  <a:gd name="T43" fmla="*/ 31 h 39"/>
                  <a:gd name="T44" fmla="*/ 23 w 29"/>
                  <a:gd name="T45" fmla="*/ 23 h 39"/>
                  <a:gd name="T46" fmla="*/ 23 w 29"/>
                  <a:gd name="T47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39">
                    <a:moveTo>
                      <a:pt x="29" y="38"/>
                    </a:move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36"/>
                      <a:pt x="17" y="39"/>
                      <a:pt x="12" y="39"/>
                    </a:cubicBezTo>
                    <a:cubicBezTo>
                      <a:pt x="8" y="39"/>
                      <a:pt x="5" y="38"/>
                      <a:pt x="3" y="36"/>
                    </a:cubicBezTo>
                    <a:cubicBezTo>
                      <a:pt x="1" y="34"/>
                      <a:pt x="0" y="31"/>
                      <a:pt x="0" y="28"/>
                    </a:cubicBezTo>
                    <a:cubicBezTo>
                      <a:pt x="0" y="21"/>
                      <a:pt x="4" y="17"/>
                      <a:pt x="12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8"/>
                      <a:pt x="21" y="5"/>
                      <a:pt x="16" y="5"/>
                    </a:cubicBezTo>
                    <a:cubicBezTo>
                      <a:pt x="11" y="5"/>
                      <a:pt x="7" y="7"/>
                      <a:pt x="4" y="1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12" y="0"/>
                      <a:pt x="16" y="0"/>
                    </a:cubicBezTo>
                    <a:cubicBezTo>
                      <a:pt x="25" y="0"/>
                      <a:pt x="29" y="5"/>
                      <a:pt x="29" y="14"/>
                    </a:cubicBezTo>
                    <a:lnTo>
                      <a:pt x="29" y="38"/>
                    </a:lnTo>
                    <a:close/>
                    <a:moveTo>
                      <a:pt x="23" y="19"/>
                    </a:move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21"/>
                      <a:pt x="10" y="22"/>
                      <a:pt x="8" y="23"/>
                    </a:cubicBezTo>
                    <a:cubicBezTo>
                      <a:pt x="7" y="23"/>
                      <a:pt x="6" y="25"/>
                      <a:pt x="6" y="28"/>
                    </a:cubicBezTo>
                    <a:cubicBezTo>
                      <a:pt x="6" y="29"/>
                      <a:pt x="7" y="31"/>
                      <a:pt x="8" y="32"/>
                    </a:cubicBezTo>
                    <a:cubicBezTo>
                      <a:pt x="9" y="33"/>
                      <a:pt x="11" y="34"/>
                      <a:pt x="13" y="34"/>
                    </a:cubicBezTo>
                    <a:cubicBezTo>
                      <a:pt x="16" y="34"/>
                      <a:pt x="19" y="33"/>
                      <a:pt x="20" y="31"/>
                    </a:cubicBezTo>
                    <a:cubicBezTo>
                      <a:pt x="22" y="29"/>
                      <a:pt x="23" y="26"/>
                      <a:pt x="23" y="23"/>
                    </a:cubicBezTo>
                    <a:lnTo>
                      <a:pt x="2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3"/>
              <p:cNvSpPr>
                <a:spLocks noEditPoints="1"/>
              </p:cNvSpPr>
              <p:nvPr/>
            </p:nvSpPr>
            <p:spPr bwMode="auto">
              <a:xfrm>
                <a:off x="2692400" y="6241256"/>
                <a:ext cx="79375" cy="131763"/>
              </a:xfrm>
              <a:custGeom>
                <a:avLst/>
                <a:gdLst>
                  <a:gd name="T0" fmla="*/ 6 w 34"/>
                  <a:gd name="T1" fmla="*/ 32 h 55"/>
                  <a:gd name="T2" fmla="*/ 6 w 34"/>
                  <a:gd name="T3" fmla="*/ 32 h 55"/>
                  <a:gd name="T4" fmla="*/ 6 w 34"/>
                  <a:gd name="T5" fmla="*/ 55 h 55"/>
                  <a:gd name="T6" fmla="*/ 0 w 34"/>
                  <a:gd name="T7" fmla="*/ 55 h 55"/>
                  <a:gd name="T8" fmla="*/ 0 w 34"/>
                  <a:gd name="T9" fmla="*/ 1 h 55"/>
                  <a:gd name="T10" fmla="*/ 6 w 34"/>
                  <a:gd name="T11" fmla="*/ 1 h 55"/>
                  <a:gd name="T12" fmla="*/ 6 w 34"/>
                  <a:gd name="T13" fmla="*/ 8 h 55"/>
                  <a:gd name="T14" fmla="*/ 6 w 34"/>
                  <a:gd name="T15" fmla="*/ 8 h 55"/>
                  <a:gd name="T16" fmla="*/ 19 w 34"/>
                  <a:gd name="T17" fmla="*/ 0 h 55"/>
                  <a:gd name="T18" fmla="*/ 30 w 34"/>
                  <a:gd name="T19" fmla="*/ 5 h 55"/>
                  <a:gd name="T20" fmla="*/ 34 w 34"/>
                  <a:gd name="T21" fmla="*/ 18 h 55"/>
                  <a:gd name="T22" fmla="*/ 29 w 34"/>
                  <a:gd name="T23" fmla="*/ 33 h 55"/>
                  <a:gd name="T24" fmla="*/ 17 w 34"/>
                  <a:gd name="T25" fmla="*/ 39 h 55"/>
                  <a:gd name="T26" fmla="*/ 6 w 34"/>
                  <a:gd name="T27" fmla="*/ 32 h 55"/>
                  <a:gd name="T28" fmla="*/ 6 w 34"/>
                  <a:gd name="T29" fmla="*/ 18 h 55"/>
                  <a:gd name="T30" fmla="*/ 6 w 34"/>
                  <a:gd name="T31" fmla="*/ 23 h 55"/>
                  <a:gd name="T32" fmla="*/ 9 w 34"/>
                  <a:gd name="T33" fmla="*/ 31 h 55"/>
                  <a:gd name="T34" fmla="*/ 16 w 34"/>
                  <a:gd name="T35" fmla="*/ 34 h 55"/>
                  <a:gd name="T36" fmla="*/ 25 w 34"/>
                  <a:gd name="T37" fmla="*/ 30 h 55"/>
                  <a:gd name="T38" fmla="*/ 28 w 34"/>
                  <a:gd name="T39" fmla="*/ 18 h 55"/>
                  <a:gd name="T40" fmla="*/ 25 w 34"/>
                  <a:gd name="T41" fmla="*/ 9 h 55"/>
                  <a:gd name="T42" fmla="*/ 17 w 34"/>
                  <a:gd name="T43" fmla="*/ 5 h 55"/>
                  <a:gd name="T44" fmla="*/ 9 w 34"/>
                  <a:gd name="T45" fmla="*/ 9 h 55"/>
                  <a:gd name="T46" fmla="*/ 6 w 34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9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2" y="9"/>
                      <a:pt x="34" y="13"/>
                      <a:pt x="34" y="18"/>
                    </a:cubicBezTo>
                    <a:cubicBezTo>
                      <a:pt x="34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9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9" y="31"/>
                    </a:cubicBezTo>
                    <a:cubicBezTo>
                      <a:pt x="11" y="33"/>
                      <a:pt x="13" y="34"/>
                      <a:pt x="16" y="34"/>
                    </a:cubicBezTo>
                    <a:cubicBezTo>
                      <a:pt x="20" y="34"/>
                      <a:pt x="23" y="32"/>
                      <a:pt x="25" y="30"/>
                    </a:cubicBezTo>
                    <a:cubicBezTo>
                      <a:pt x="27" y="27"/>
                      <a:pt x="28" y="23"/>
                      <a:pt x="28" y="18"/>
                    </a:cubicBezTo>
                    <a:cubicBezTo>
                      <a:pt x="28" y="14"/>
                      <a:pt x="27" y="11"/>
                      <a:pt x="25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4"/>
              <p:cNvSpPr>
                <a:spLocks noEditPoints="1"/>
              </p:cNvSpPr>
              <p:nvPr/>
            </p:nvSpPr>
            <p:spPr bwMode="auto">
              <a:xfrm>
                <a:off x="2790825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5"/>
              <p:cNvSpPr>
                <a:spLocks noEditPoints="1"/>
              </p:cNvSpPr>
              <p:nvPr/>
            </p:nvSpPr>
            <p:spPr bwMode="auto">
              <a:xfrm>
                <a:off x="2828925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9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9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5" y="5"/>
                      <a:pt x="12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2" y="32"/>
                      <a:pt x="15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6"/>
              <p:cNvSpPr>
                <a:spLocks/>
              </p:cNvSpPr>
              <p:nvPr/>
            </p:nvSpPr>
            <p:spPr bwMode="auto">
              <a:xfrm>
                <a:off x="29305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5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27"/>
              <p:cNvSpPr>
                <a:spLocks noEditPoints="1"/>
              </p:cNvSpPr>
              <p:nvPr/>
            </p:nvSpPr>
            <p:spPr bwMode="auto">
              <a:xfrm>
                <a:off x="2970213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28"/>
              <p:cNvSpPr>
                <a:spLocks/>
              </p:cNvSpPr>
              <p:nvPr/>
            </p:nvSpPr>
            <p:spPr bwMode="auto">
              <a:xfrm>
                <a:off x="3003550" y="6220619"/>
                <a:ext cx="52387" cy="114300"/>
              </a:xfrm>
              <a:custGeom>
                <a:avLst/>
                <a:gdLst>
                  <a:gd name="T0" fmla="*/ 22 w 22"/>
                  <a:gd name="T1" fmla="*/ 46 h 48"/>
                  <a:gd name="T2" fmla="*/ 16 w 22"/>
                  <a:gd name="T3" fmla="*/ 48 h 48"/>
                  <a:gd name="T4" fmla="*/ 7 w 22"/>
                  <a:gd name="T5" fmla="*/ 37 h 48"/>
                  <a:gd name="T6" fmla="*/ 7 w 22"/>
                  <a:gd name="T7" fmla="*/ 15 h 48"/>
                  <a:gd name="T8" fmla="*/ 0 w 22"/>
                  <a:gd name="T9" fmla="*/ 15 h 48"/>
                  <a:gd name="T10" fmla="*/ 0 w 22"/>
                  <a:gd name="T11" fmla="*/ 10 h 48"/>
                  <a:gd name="T12" fmla="*/ 7 w 22"/>
                  <a:gd name="T13" fmla="*/ 10 h 48"/>
                  <a:gd name="T14" fmla="*/ 7 w 22"/>
                  <a:gd name="T15" fmla="*/ 1 h 48"/>
                  <a:gd name="T16" fmla="*/ 12 w 22"/>
                  <a:gd name="T17" fmla="*/ 0 h 48"/>
                  <a:gd name="T18" fmla="*/ 12 w 22"/>
                  <a:gd name="T19" fmla="*/ 10 h 48"/>
                  <a:gd name="T20" fmla="*/ 22 w 22"/>
                  <a:gd name="T21" fmla="*/ 10 h 48"/>
                  <a:gd name="T22" fmla="*/ 22 w 22"/>
                  <a:gd name="T23" fmla="*/ 15 h 48"/>
                  <a:gd name="T24" fmla="*/ 12 w 22"/>
                  <a:gd name="T25" fmla="*/ 15 h 48"/>
                  <a:gd name="T26" fmla="*/ 12 w 22"/>
                  <a:gd name="T27" fmla="*/ 36 h 48"/>
                  <a:gd name="T28" fmla="*/ 14 w 22"/>
                  <a:gd name="T29" fmla="*/ 41 h 48"/>
                  <a:gd name="T30" fmla="*/ 18 w 22"/>
                  <a:gd name="T31" fmla="*/ 43 h 48"/>
                  <a:gd name="T32" fmla="*/ 22 w 22"/>
                  <a:gd name="T33" fmla="*/ 41 h 48"/>
                  <a:gd name="T34" fmla="*/ 22 w 22"/>
                  <a:gd name="T3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48">
                    <a:moveTo>
                      <a:pt x="22" y="46"/>
                    </a:moveTo>
                    <a:cubicBezTo>
                      <a:pt x="20" y="47"/>
                      <a:pt x="18" y="48"/>
                      <a:pt x="16" y="48"/>
                    </a:cubicBezTo>
                    <a:cubicBezTo>
                      <a:pt x="10" y="48"/>
                      <a:pt x="7" y="44"/>
                      <a:pt x="7" y="3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8"/>
                      <a:pt x="13" y="40"/>
                      <a:pt x="14" y="41"/>
                    </a:cubicBezTo>
                    <a:cubicBezTo>
                      <a:pt x="15" y="42"/>
                      <a:pt x="16" y="43"/>
                      <a:pt x="18" y="43"/>
                    </a:cubicBezTo>
                    <a:cubicBezTo>
                      <a:pt x="19" y="43"/>
                      <a:pt x="21" y="42"/>
                      <a:pt x="22" y="4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5"/>
            <p:cNvGrpSpPr>
              <a:grpSpLocks noChangeAspect="1"/>
            </p:cNvGrpSpPr>
            <p:nvPr/>
          </p:nvGrpSpPr>
          <p:grpSpPr bwMode="auto">
            <a:xfrm>
              <a:off x="11328117" y="6544253"/>
              <a:ext cx="195370" cy="189581"/>
              <a:chOff x="4803" y="4076"/>
              <a:chExt cx="270" cy="262"/>
            </a:xfrm>
          </p:grpSpPr>
          <p:sp>
            <p:nvSpPr>
              <p:cNvPr id="15" name="AutoShape 4"/>
              <p:cNvSpPr>
                <a:spLocks noChangeAspect="1" noChangeArrowheads="1" noTextEdit="1"/>
              </p:cNvSpPr>
              <p:nvPr/>
            </p:nvSpPr>
            <p:spPr bwMode="auto">
              <a:xfrm>
                <a:off x="4803" y="4076"/>
                <a:ext cx="27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6"/>
              <p:cNvSpPr>
                <a:spLocks noEditPoints="1"/>
              </p:cNvSpPr>
              <p:nvPr/>
            </p:nvSpPr>
            <p:spPr bwMode="auto">
              <a:xfrm>
                <a:off x="4805" y="4076"/>
                <a:ext cx="266" cy="265"/>
              </a:xfrm>
              <a:custGeom>
                <a:avLst/>
                <a:gdLst>
                  <a:gd name="T0" fmla="*/ 55 w 109"/>
                  <a:gd name="T1" fmla="*/ 109 h 109"/>
                  <a:gd name="T2" fmla="*/ 0 w 109"/>
                  <a:gd name="T3" fmla="*/ 55 h 109"/>
                  <a:gd name="T4" fmla="*/ 55 w 109"/>
                  <a:gd name="T5" fmla="*/ 1 h 109"/>
                  <a:gd name="T6" fmla="*/ 109 w 109"/>
                  <a:gd name="T7" fmla="*/ 55 h 109"/>
                  <a:gd name="T8" fmla="*/ 55 w 109"/>
                  <a:gd name="T9" fmla="*/ 109 h 109"/>
                  <a:gd name="T10" fmla="*/ 57 w 109"/>
                  <a:gd name="T11" fmla="*/ 38 h 109"/>
                  <a:gd name="T12" fmla="*/ 57 w 109"/>
                  <a:gd name="T13" fmla="*/ 38 h 109"/>
                  <a:gd name="T14" fmla="*/ 56 w 109"/>
                  <a:gd name="T15" fmla="*/ 38 h 109"/>
                  <a:gd name="T16" fmla="*/ 39 w 109"/>
                  <a:gd name="T17" fmla="*/ 33 h 109"/>
                  <a:gd name="T18" fmla="*/ 20 w 109"/>
                  <a:gd name="T19" fmla="*/ 58 h 109"/>
                  <a:gd name="T20" fmla="*/ 45 w 109"/>
                  <a:gd name="T21" fmla="*/ 76 h 109"/>
                  <a:gd name="T22" fmla="*/ 64 w 109"/>
                  <a:gd name="T23" fmla="*/ 51 h 109"/>
                  <a:gd name="T24" fmla="*/ 62 w 109"/>
                  <a:gd name="T25" fmla="*/ 50 h 109"/>
                  <a:gd name="T26" fmla="*/ 43 w 109"/>
                  <a:gd name="T27" fmla="*/ 50 h 109"/>
                  <a:gd name="T28" fmla="*/ 42 w 109"/>
                  <a:gd name="T29" fmla="*/ 50 h 109"/>
                  <a:gd name="T30" fmla="*/ 42 w 109"/>
                  <a:gd name="T31" fmla="*/ 59 h 109"/>
                  <a:gd name="T32" fmla="*/ 54 w 109"/>
                  <a:gd name="T33" fmla="*/ 59 h 109"/>
                  <a:gd name="T34" fmla="*/ 40 w 109"/>
                  <a:gd name="T35" fmla="*/ 67 h 109"/>
                  <a:gd name="T36" fmla="*/ 29 w 109"/>
                  <a:gd name="T37" fmla="*/ 53 h 109"/>
                  <a:gd name="T38" fmla="*/ 42 w 109"/>
                  <a:gd name="T39" fmla="*/ 42 h 109"/>
                  <a:gd name="T40" fmla="*/ 50 w 109"/>
                  <a:gd name="T41" fmla="*/ 44 h 109"/>
                  <a:gd name="T42" fmla="*/ 51 w 109"/>
                  <a:gd name="T43" fmla="*/ 44 h 109"/>
                  <a:gd name="T44" fmla="*/ 57 w 109"/>
                  <a:gd name="T45" fmla="*/ 38 h 109"/>
                  <a:gd name="T46" fmla="*/ 81 w 109"/>
                  <a:gd name="T47" fmla="*/ 43 h 109"/>
                  <a:gd name="T48" fmla="*/ 76 w 109"/>
                  <a:gd name="T49" fmla="*/ 43 h 109"/>
                  <a:gd name="T50" fmla="*/ 76 w 109"/>
                  <a:gd name="T51" fmla="*/ 50 h 109"/>
                  <a:gd name="T52" fmla="*/ 68 w 109"/>
                  <a:gd name="T53" fmla="*/ 50 h 109"/>
                  <a:gd name="T54" fmla="*/ 68 w 109"/>
                  <a:gd name="T55" fmla="*/ 56 h 109"/>
                  <a:gd name="T56" fmla="*/ 76 w 109"/>
                  <a:gd name="T57" fmla="*/ 56 h 109"/>
                  <a:gd name="T58" fmla="*/ 76 w 109"/>
                  <a:gd name="T59" fmla="*/ 64 h 109"/>
                  <a:gd name="T60" fmla="*/ 81 w 109"/>
                  <a:gd name="T61" fmla="*/ 64 h 109"/>
                  <a:gd name="T62" fmla="*/ 81 w 109"/>
                  <a:gd name="T63" fmla="*/ 56 h 109"/>
                  <a:gd name="T64" fmla="*/ 89 w 109"/>
                  <a:gd name="T65" fmla="*/ 56 h 109"/>
                  <a:gd name="T66" fmla="*/ 89 w 109"/>
                  <a:gd name="T67" fmla="*/ 50 h 109"/>
                  <a:gd name="T68" fmla="*/ 83 w 109"/>
                  <a:gd name="T69" fmla="*/ 50 h 109"/>
                  <a:gd name="T70" fmla="*/ 81 w 109"/>
                  <a:gd name="T71" fmla="*/ 49 h 109"/>
                  <a:gd name="T72" fmla="*/ 81 w 109"/>
                  <a:gd name="T73" fmla="*/ 4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9" h="109">
                    <a:moveTo>
                      <a:pt x="55" y="109"/>
                    </a:moveTo>
                    <a:cubicBezTo>
                      <a:pt x="24" y="109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1"/>
                    </a:cubicBezTo>
                    <a:cubicBezTo>
                      <a:pt x="85" y="1"/>
                      <a:pt x="109" y="25"/>
                      <a:pt x="109" y="55"/>
                    </a:cubicBezTo>
                    <a:cubicBezTo>
                      <a:pt x="109" y="85"/>
                      <a:pt x="84" y="109"/>
                      <a:pt x="55" y="109"/>
                    </a:cubicBezTo>
                    <a:close/>
                    <a:moveTo>
                      <a:pt x="57" y="38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1" y="33"/>
                      <a:pt x="45" y="32"/>
                      <a:pt x="39" y="33"/>
                    </a:cubicBezTo>
                    <a:cubicBezTo>
                      <a:pt x="27" y="35"/>
                      <a:pt x="19" y="46"/>
                      <a:pt x="20" y="58"/>
                    </a:cubicBezTo>
                    <a:cubicBezTo>
                      <a:pt x="22" y="70"/>
                      <a:pt x="33" y="78"/>
                      <a:pt x="45" y="76"/>
                    </a:cubicBezTo>
                    <a:cubicBezTo>
                      <a:pt x="57" y="74"/>
                      <a:pt x="66" y="63"/>
                      <a:pt x="64" y="51"/>
                    </a:cubicBezTo>
                    <a:cubicBezTo>
                      <a:pt x="63" y="50"/>
                      <a:pt x="63" y="50"/>
                      <a:pt x="62" y="50"/>
                    </a:cubicBezTo>
                    <a:cubicBezTo>
                      <a:pt x="56" y="50"/>
                      <a:pt x="49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3"/>
                      <a:pt x="42" y="56"/>
                      <a:pt x="42" y="59"/>
                    </a:cubicBezTo>
                    <a:cubicBezTo>
                      <a:pt x="46" y="59"/>
                      <a:pt x="50" y="59"/>
                      <a:pt x="54" y="59"/>
                    </a:cubicBezTo>
                    <a:cubicBezTo>
                      <a:pt x="52" y="64"/>
                      <a:pt x="46" y="68"/>
                      <a:pt x="40" y="67"/>
                    </a:cubicBezTo>
                    <a:cubicBezTo>
                      <a:pt x="35" y="66"/>
                      <a:pt x="29" y="61"/>
                      <a:pt x="29" y="53"/>
                    </a:cubicBezTo>
                    <a:cubicBezTo>
                      <a:pt x="30" y="47"/>
                      <a:pt x="35" y="42"/>
                      <a:pt x="42" y="42"/>
                    </a:cubicBezTo>
                    <a:cubicBezTo>
                      <a:pt x="45" y="41"/>
                      <a:pt x="47" y="42"/>
                      <a:pt x="50" y="44"/>
                    </a:cubicBezTo>
                    <a:cubicBezTo>
                      <a:pt x="50" y="44"/>
                      <a:pt x="50" y="45"/>
                      <a:pt x="51" y="44"/>
                    </a:cubicBezTo>
                    <a:cubicBezTo>
                      <a:pt x="53" y="42"/>
                      <a:pt x="55" y="40"/>
                      <a:pt x="57" y="38"/>
                    </a:cubicBezTo>
                    <a:close/>
                    <a:moveTo>
                      <a:pt x="81" y="43"/>
                    </a:moveTo>
                    <a:cubicBezTo>
                      <a:pt x="79" y="43"/>
                      <a:pt x="78" y="43"/>
                      <a:pt x="76" y="43"/>
                    </a:cubicBezTo>
                    <a:cubicBezTo>
                      <a:pt x="76" y="45"/>
                      <a:pt x="76" y="48"/>
                      <a:pt x="76" y="50"/>
                    </a:cubicBezTo>
                    <a:cubicBezTo>
                      <a:pt x="73" y="50"/>
                      <a:pt x="71" y="50"/>
                      <a:pt x="68" y="50"/>
                    </a:cubicBezTo>
                    <a:cubicBezTo>
                      <a:pt x="68" y="52"/>
                      <a:pt x="68" y="54"/>
                      <a:pt x="68" y="56"/>
                    </a:cubicBezTo>
                    <a:cubicBezTo>
                      <a:pt x="71" y="56"/>
                      <a:pt x="73" y="56"/>
                      <a:pt x="76" y="56"/>
                    </a:cubicBezTo>
                    <a:cubicBezTo>
                      <a:pt x="76" y="59"/>
                      <a:pt x="76" y="61"/>
                      <a:pt x="76" y="64"/>
                    </a:cubicBezTo>
                    <a:cubicBezTo>
                      <a:pt x="78" y="64"/>
                      <a:pt x="79" y="64"/>
                      <a:pt x="81" y="64"/>
                    </a:cubicBezTo>
                    <a:cubicBezTo>
                      <a:pt x="81" y="61"/>
                      <a:pt x="81" y="59"/>
                      <a:pt x="81" y="56"/>
                    </a:cubicBezTo>
                    <a:cubicBezTo>
                      <a:pt x="84" y="56"/>
                      <a:pt x="86" y="56"/>
                      <a:pt x="89" y="56"/>
                    </a:cubicBezTo>
                    <a:cubicBezTo>
                      <a:pt x="89" y="54"/>
                      <a:pt x="89" y="52"/>
                      <a:pt x="89" y="50"/>
                    </a:cubicBezTo>
                    <a:cubicBezTo>
                      <a:pt x="87" y="50"/>
                      <a:pt x="85" y="50"/>
                      <a:pt x="83" y="50"/>
                    </a:cubicBezTo>
                    <a:cubicBezTo>
                      <a:pt x="81" y="50"/>
                      <a:pt x="81" y="50"/>
                      <a:pt x="81" y="49"/>
                    </a:cubicBezTo>
                    <a:cubicBezTo>
                      <a:pt x="81" y="47"/>
                      <a:pt x="81" y="45"/>
                      <a:pt x="8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1" name="Rettangolo 60"/>
          <p:cNvSpPr/>
          <p:nvPr userDrawn="1"/>
        </p:nvSpPr>
        <p:spPr>
          <a:xfrm>
            <a:off x="0" y="4800690"/>
            <a:ext cx="9141631" cy="342810"/>
          </a:xfrm>
          <a:prstGeom prst="rect">
            <a:avLst/>
          </a:prstGeom>
          <a:solidFill>
            <a:srgbClr val="004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85" name="Immagine 84">
            <a:extLst>
              <a:ext uri="{FF2B5EF4-FFF2-40B4-BE49-F238E27FC236}">
                <a16:creationId xmlns:a16="http://schemas.microsoft.com/office/drawing/2014/main" id="{49678267-E96F-4091-94D0-2BFCFDEFCB95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0" y="4907043"/>
            <a:ext cx="1542559" cy="12893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B878019-0C4A-414D-AAE3-08852946B630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230" y="4865233"/>
            <a:ext cx="673277" cy="22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25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3" r:id="rId4"/>
    <p:sldLayoutId id="2147483674" r:id="rId5"/>
    <p:sldLayoutId id="2147483675" r:id="rId6"/>
    <p:sldLayoutId id="2147483678" r:id="rId7"/>
    <p:sldLayoutId id="2147483681" r:id="rId8"/>
    <p:sldLayoutId id="2147483677" r:id="rId9"/>
    <p:sldLayoutId id="2147483679" r:id="rId10"/>
    <p:sldLayoutId id="2147483680" r:id="rId11"/>
    <p:sldLayoutId id="2147483662" r:id="rId12"/>
    <p:sldLayoutId id="2147483676" r:id="rId13"/>
    <p:sldLayoutId id="2147483682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4A60AC9-8CF3-426E-BC9D-3975A79AD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4000" y="2029922"/>
            <a:ext cx="4206333" cy="428754"/>
          </a:xfrm>
        </p:spPr>
        <p:txBody>
          <a:bodyPr/>
          <a:lstStyle/>
          <a:p>
            <a:r>
              <a:rPr lang="it-IT" altLang="it-IT" sz="4000" b="1" dirty="0">
                <a:latin typeface="Calibri" panose="020F0502020204030204" pitchFamily="34" charset="0"/>
              </a:rPr>
              <a:t>INTEGRA®</a:t>
            </a:r>
            <a:endParaRPr lang="it-IT" sz="40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F0E10D-895C-F7B3-55ED-CD28788B3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963" y="2637655"/>
            <a:ext cx="4780159" cy="1055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37887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4FCEE6AA-7FEA-4575-B7CA-EED5860F15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113FFAA-3BFB-4A92-A09C-E25071BEAB0C}"/>
              </a:ext>
            </a:extLst>
          </p:cNvPr>
          <p:cNvSpPr/>
          <p:nvPr/>
        </p:nvSpPr>
        <p:spPr>
          <a:xfrm>
            <a:off x="941202" y="47196"/>
            <a:ext cx="76907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Quick </a:t>
            </a:r>
            <a:r>
              <a:rPr lang="it-IT" altLang="it-IT" sz="20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connector</a:t>
            </a: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 flusso del gas preciso e stabile </a:t>
            </a:r>
            <a:endParaRPr lang="it-IT" sz="2000" b="1" kern="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4" name="Immagine 3" descr="Immagine che contiene coltello&#10;&#10;Descrizione generata automaticamente">
            <a:extLst>
              <a:ext uri="{FF2B5EF4-FFF2-40B4-BE49-F238E27FC236}">
                <a16:creationId xmlns:a16="http://schemas.microsoft.com/office/drawing/2014/main" id="{7108CCB5-8264-4348-AB73-FF05E56A5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95" y="533669"/>
            <a:ext cx="1860187" cy="1398613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E877884-6668-46C7-9DAC-FBF8DD80D290}"/>
              </a:ext>
            </a:extLst>
          </p:cNvPr>
          <p:cNvSpPr/>
          <p:nvPr/>
        </p:nvSpPr>
        <p:spPr>
          <a:xfrm>
            <a:off x="2857501" y="875200"/>
            <a:ext cx="4007123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Attacchi rapidi a flusso fisso</a:t>
            </a:r>
          </a:p>
          <a:p>
            <a:pPr lvl="1">
              <a:spcBef>
                <a:spcPct val="50000"/>
              </a:spcBef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      da 6 a 18 Litri/minuto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37A31F7-A45C-4D19-B4D6-0E06E082113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456969" y="3200890"/>
            <a:ext cx="934078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1350"/>
          </a:p>
        </p:txBody>
      </p:sp>
      <p:pic>
        <p:nvPicPr>
          <p:cNvPr id="8" name="Immagine 7" descr="Immagine che contiene oggetto, microfono, luce&#10;&#10;Descrizione generata automaticamente">
            <a:extLst>
              <a:ext uri="{FF2B5EF4-FFF2-40B4-BE49-F238E27FC236}">
                <a16:creationId xmlns:a16="http://schemas.microsoft.com/office/drawing/2014/main" id="{17367BE1-A0A2-4985-B5A6-3674405D40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96" y="1938438"/>
            <a:ext cx="1860185" cy="1420280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457C03EE-4027-4B1C-A784-B5BAFA9B9484}"/>
              </a:ext>
            </a:extLst>
          </p:cNvPr>
          <p:cNvSpPr/>
          <p:nvPr/>
        </p:nvSpPr>
        <p:spPr>
          <a:xfrm>
            <a:off x="2857501" y="2191069"/>
            <a:ext cx="4804421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Attacco rapido a flusso variabile</a:t>
            </a:r>
          </a:p>
          <a:p>
            <a:pPr lvl="1">
              <a:spcBef>
                <a:spcPct val="50000"/>
              </a:spcBef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      da 4 a 30 Litri/minuto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DD733B-A7C3-49B8-9737-3EF2686C8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97" y="3282217"/>
            <a:ext cx="1958680" cy="1442084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B43D63F5-EB02-4DD2-9F50-6C4A01649426}"/>
              </a:ext>
            </a:extLst>
          </p:cNvPr>
          <p:cNvSpPr/>
          <p:nvPr/>
        </p:nvSpPr>
        <p:spPr>
          <a:xfrm>
            <a:off x="2872912" y="3464799"/>
            <a:ext cx="499531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Attacco rapido sdoppiato con flusso a colonnina                                                            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da 4 a 30 Litri/minuto</a:t>
            </a:r>
          </a:p>
        </p:txBody>
      </p:sp>
    </p:spTree>
    <p:extLst>
      <p:ext uri="{BB962C8B-B14F-4D97-AF65-F5344CB8AC3E}">
        <p14:creationId xmlns:p14="http://schemas.microsoft.com/office/powerpoint/2010/main" val="3405400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774584" y="1775379"/>
            <a:ext cx="3699346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33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Ferromaxx</a:t>
            </a:r>
            <a:r>
              <a:rPr lang="en-US" altLang="it-IT" sz="3300" b="1" baseline="25000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®</a:t>
            </a:r>
            <a:endParaRPr lang="en-US" altLang="it-IT" sz="3300" b="1" baseline="250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US" altLang="it-IT" sz="3300" b="1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  <a:r>
              <a:rPr lang="en-US" altLang="it-IT" sz="33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Inomaxx</a:t>
            </a:r>
            <a:r>
              <a:rPr lang="en-US" altLang="it-IT" sz="3300" b="1" baseline="25000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®</a:t>
            </a:r>
            <a:endParaRPr lang="en-US" altLang="it-IT" sz="33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US" altLang="it-IT" sz="3300" b="1" dirty="0">
                <a:solidFill>
                  <a:schemeClr val="tx2"/>
                </a:solidFill>
                <a:latin typeface="Calibri" panose="020F0502020204030204" pitchFamily="34" charset="0"/>
              </a:rPr>
              <a:t>		</a:t>
            </a:r>
            <a:r>
              <a:rPr lang="en-US" altLang="it-IT" sz="33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Alumaxx</a:t>
            </a:r>
            <a:r>
              <a:rPr lang="en-US" altLang="it-IT" sz="3300" b="1" baseline="25000" dirty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®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77541" y="250031"/>
            <a:ext cx="53470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MISCELE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295401" y="844155"/>
            <a:ext cx="65174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La </a:t>
            </a:r>
            <a:r>
              <a:rPr lang="en-US" altLang="it-IT" sz="2400" dirty="0" err="1">
                <a:solidFill>
                  <a:schemeClr val="tx2"/>
                </a:solidFill>
                <a:latin typeface="Calibri" panose="020F0502020204030204" pitchFamily="34" charset="0"/>
              </a:rPr>
              <a:t>linea</a:t>
            </a:r>
            <a:r>
              <a:rPr lang="en-US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it-IT" sz="2400" dirty="0" err="1">
                <a:solidFill>
                  <a:schemeClr val="tx2"/>
                </a:solidFill>
                <a:latin typeface="Calibri" panose="020F0502020204030204" pitchFamily="34" charset="0"/>
              </a:rPr>
              <a:t>delle</a:t>
            </a:r>
            <a:r>
              <a:rPr lang="en-US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US" altLang="it-IT" sz="2400" dirty="0" err="1">
                <a:solidFill>
                  <a:schemeClr val="tx2"/>
                </a:solidFill>
                <a:latin typeface="Calibri" panose="020F0502020204030204" pitchFamily="34" charset="0"/>
              </a:rPr>
              <a:t>miscele</a:t>
            </a:r>
            <a:r>
              <a:rPr lang="en-US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per </a:t>
            </a:r>
            <a:r>
              <a:rPr lang="en-US" altLang="it-IT" sz="2400" dirty="0" err="1">
                <a:solidFill>
                  <a:schemeClr val="tx2"/>
                </a:solidFill>
                <a:latin typeface="Calibri" panose="020F0502020204030204" pitchFamily="34" charset="0"/>
              </a:rPr>
              <a:t>saldatura</a:t>
            </a:r>
            <a:r>
              <a:rPr lang="en-US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- </a:t>
            </a: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MAXX</a:t>
            </a:r>
            <a:r>
              <a:rPr lang="en-US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®</a:t>
            </a:r>
            <a:endParaRPr lang="it-IT" altLang="it-IT" sz="24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magine 6" descr="bombola_no logo.png">
            <a:extLst>
              <a:ext uri="{FF2B5EF4-FFF2-40B4-BE49-F238E27FC236}">
                <a16:creationId xmlns:a16="http://schemas.microsoft.com/office/drawing/2014/main" id="{458CE11A-0BE8-6E80-EDD4-627320309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905" y="2651705"/>
            <a:ext cx="1371999" cy="207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09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33C5C60-B834-4E3C-94E1-18E3D1392C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E25C5A2-74AB-4A3D-BA00-06413E108E27}"/>
              </a:ext>
            </a:extLst>
          </p:cNvPr>
          <p:cNvSpPr/>
          <p:nvPr/>
        </p:nvSpPr>
        <p:spPr>
          <a:xfrm>
            <a:off x="1529759" y="1036323"/>
            <a:ext cx="59568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Miscele  per coprire il 95% dei processi di saldatura MIG/MAG &amp; TIG con i seguenti vantaggi:</a:t>
            </a:r>
          </a:p>
          <a:p>
            <a:endParaRPr lang="it-IT" altLang="it-IT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>
              <a:buFontTx/>
              <a:buChar char="•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Aumento della produttività  </a:t>
            </a:r>
            <a:endParaRPr lang="it-IT" altLang="it-IT" sz="2400" u="sng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>
              <a:buFontTx/>
              <a:buChar char="•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Aumento della qualità</a:t>
            </a:r>
          </a:p>
          <a:p>
            <a:pPr lvl="1">
              <a:buFontTx/>
              <a:buChar char="•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Migliori condizioni operative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DAEE5F1-DE43-4960-A32E-44FCB41F5AB1}"/>
              </a:ext>
            </a:extLst>
          </p:cNvPr>
          <p:cNvSpPr/>
          <p:nvPr/>
        </p:nvSpPr>
        <p:spPr>
          <a:xfrm>
            <a:off x="1593555" y="294831"/>
            <a:ext cx="23016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MISCELE</a:t>
            </a:r>
          </a:p>
        </p:txBody>
      </p:sp>
      <p:pic>
        <p:nvPicPr>
          <p:cNvPr id="4" name="Immagine 6" descr="bombola_no logo.png">
            <a:extLst>
              <a:ext uri="{FF2B5EF4-FFF2-40B4-BE49-F238E27FC236}">
                <a16:creationId xmlns:a16="http://schemas.microsoft.com/office/drawing/2014/main" id="{6525323B-3BC0-3A87-82C0-239FA79B00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241" y="2517459"/>
            <a:ext cx="1460664" cy="221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717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B61FA00-B6BA-4EEC-9A95-54566015A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A723317-032B-4C4D-96AB-8C30188E5F0E}"/>
              </a:ext>
            </a:extLst>
          </p:cNvPr>
          <p:cNvSpPr/>
          <p:nvPr/>
        </p:nvSpPr>
        <p:spPr>
          <a:xfrm>
            <a:off x="1103010" y="602482"/>
            <a:ext cx="6547087" cy="4789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La linea completa di miscele per saldatura  MAG di </a:t>
            </a:r>
            <a:r>
              <a:rPr lang="it-IT" alt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acciaio al carbonio:</a:t>
            </a:r>
          </a:p>
          <a:p>
            <a:pPr>
              <a:spcBef>
                <a:spcPct val="50000"/>
              </a:spcBef>
            </a:pPr>
            <a:endParaRPr lang="it-IT" altLang="it-IT" sz="135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>
              <a:buFontTx/>
              <a:buChar char="•"/>
            </a:pP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Ferromaxx®7 -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tutti gli spessori</a:t>
            </a:r>
            <a:endParaRPr lang="it-IT" altLang="it-IT" sz="21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>
              <a:buFontTx/>
              <a:buChar char="•"/>
            </a:pP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Ferromaxx®15 -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grossi spessori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			</a:t>
            </a:r>
          </a:p>
          <a:p>
            <a:pPr lvl="1">
              <a:buFontTx/>
              <a:buChar char="•"/>
            </a:pP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Ferromaxx®Plus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-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processi veloci e automatici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	 </a:t>
            </a:r>
          </a:p>
          <a:p>
            <a:pPr lvl="1">
              <a:buFontTx/>
              <a:buChar char="•"/>
            </a:pP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Euromix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® M20 -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spessori medio-piccoli</a:t>
            </a:r>
            <a:endParaRPr lang="it-IT" altLang="it-IT" sz="21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>
              <a:buFontTx/>
              <a:buChar char="•"/>
            </a:pP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Euromix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® M21 -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tutti gli spessori</a:t>
            </a:r>
          </a:p>
          <a:p>
            <a:pPr lvl="1">
              <a:buFontTx/>
              <a:buChar char="•"/>
            </a:pPr>
            <a:r>
              <a:rPr lang="it-IT" altLang="it-IT" sz="2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Euromix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® 87/13 -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spessori medi</a:t>
            </a:r>
          </a:p>
          <a:p>
            <a:pPr lvl="1">
              <a:buFontTx/>
              <a:buChar char="•"/>
            </a:pPr>
            <a:r>
              <a:rPr lang="it-IT" altLang="it-IT" sz="2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Euromix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® M14  -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spessori piccoli</a:t>
            </a:r>
          </a:p>
          <a:p>
            <a:pPr lvl="1"/>
            <a:endParaRPr lang="it-IT" altLang="it-IT" sz="2400" b="1" dirty="0">
              <a:latin typeface="Calibri" panose="020F0502020204030204" pitchFamily="34" charset="0"/>
            </a:endParaRPr>
          </a:p>
          <a:p>
            <a:pPr lvl="1">
              <a:buFontTx/>
              <a:buChar char="•"/>
            </a:pPr>
            <a:endParaRPr lang="it-IT" altLang="it-IT" sz="2400" b="1" dirty="0">
              <a:latin typeface="Calibri" panose="020F050202020403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C6AF98F-0FBB-48B3-BF08-FECE50618620}"/>
              </a:ext>
            </a:extLst>
          </p:cNvPr>
          <p:cNvSpPr/>
          <p:nvPr/>
        </p:nvSpPr>
        <p:spPr>
          <a:xfrm>
            <a:off x="1103010" y="202372"/>
            <a:ext cx="23016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MISCELE</a:t>
            </a:r>
          </a:p>
        </p:txBody>
      </p:sp>
      <p:pic>
        <p:nvPicPr>
          <p:cNvPr id="5" name="Immagine 6" descr="bombola_no logo.png">
            <a:extLst>
              <a:ext uri="{FF2B5EF4-FFF2-40B4-BE49-F238E27FC236}">
                <a16:creationId xmlns:a16="http://schemas.microsoft.com/office/drawing/2014/main" id="{141FEFA3-E926-3A88-2000-9CABA66D99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097" y="2571750"/>
            <a:ext cx="1424807" cy="215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841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8452564-2673-4D75-87E6-4E129FEA2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FA6E068-696A-4065-889C-64AEF6477EB9}"/>
              </a:ext>
            </a:extLst>
          </p:cNvPr>
          <p:cNvSpPr/>
          <p:nvPr/>
        </p:nvSpPr>
        <p:spPr>
          <a:xfrm>
            <a:off x="1143699" y="1307249"/>
            <a:ext cx="6249257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La linea completa di miscele per saldatura  MAG/TIG di </a:t>
            </a:r>
            <a:r>
              <a:rPr lang="it-IT" alt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acciaio inossidabile</a:t>
            </a: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:</a:t>
            </a:r>
          </a:p>
          <a:p>
            <a:pPr>
              <a:spcBef>
                <a:spcPct val="50000"/>
              </a:spcBef>
            </a:pPr>
            <a:endParaRPr lang="it-IT" altLang="it-IT" dirty="0">
              <a:latin typeface="Calibri" panose="020F0502020204030204" pitchFamily="34" charset="0"/>
            </a:endParaRP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GB" altLang="it-IT" sz="2100" b="1" dirty="0">
                <a:latin typeface="Calibri" panose="020F0502020204030204" pitchFamily="34" charset="0"/>
              </a:rPr>
              <a:t> </a:t>
            </a: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Inomaxx®2 - 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tutti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i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fili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pieni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inox</a:t>
            </a: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</a:p>
          <a:p>
            <a:pPr lvl="1">
              <a:buFontTx/>
              <a:buChar char="•"/>
            </a:pP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Inomaxx®Tig</a:t>
            </a: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- 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velocizzare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il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processo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Tig</a:t>
            </a:r>
          </a:p>
          <a:p>
            <a:pPr lvl="1">
              <a:buFontTx/>
              <a:buChar char="•"/>
            </a:pP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Inomaxx®Plus</a:t>
            </a: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- 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per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processi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veloci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e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automatici</a:t>
            </a:r>
            <a:endParaRPr lang="it-IT" altLang="it-IT" sz="21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2C3956-F055-4143-A5F6-1B031DA26171}"/>
              </a:ext>
            </a:extLst>
          </p:cNvPr>
          <p:cNvSpPr/>
          <p:nvPr/>
        </p:nvSpPr>
        <p:spPr>
          <a:xfrm>
            <a:off x="1143699" y="389132"/>
            <a:ext cx="23016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MISCELE</a:t>
            </a:r>
          </a:p>
        </p:txBody>
      </p:sp>
      <p:pic>
        <p:nvPicPr>
          <p:cNvPr id="5" name="Immagine 6" descr="bombola_no logo.png">
            <a:extLst>
              <a:ext uri="{FF2B5EF4-FFF2-40B4-BE49-F238E27FC236}">
                <a16:creationId xmlns:a16="http://schemas.microsoft.com/office/drawing/2014/main" id="{2A946F0A-4FAC-FECA-8B56-EF04E2E7DA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589" y="2640628"/>
            <a:ext cx="1379315" cy="208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770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F8CC7C05-9B7E-4EEE-8631-B4145A93E7D2}"/>
              </a:ext>
            </a:extLst>
          </p:cNvPr>
          <p:cNvSpPr/>
          <p:nvPr/>
        </p:nvSpPr>
        <p:spPr>
          <a:xfrm>
            <a:off x="1606771" y="1480559"/>
            <a:ext cx="593045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La linea completa di miscele per saldatura  TIG/MIG per </a:t>
            </a:r>
            <a:r>
              <a:rPr lang="it-IT" alt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alluminio e leghe</a:t>
            </a: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:</a:t>
            </a:r>
          </a:p>
          <a:p>
            <a:endParaRPr lang="it-IT" altLang="it-IT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>
              <a:buFontTx/>
              <a:buChar char="•"/>
            </a:pP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Alumaxx®Plus</a:t>
            </a: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- per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velocizzare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il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processo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			</a:t>
            </a:r>
          </a:p>
          <a:p>
            <a:pPr lvl="1">
              <a:buFontTx/>
              <a:buChar char="•"/>
            </a:pPr>
            <a:r>
              <a:rPr lang="en-GB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 Argon HP 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- per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tutti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i</a:t>
            </a:r>
            <a:r>
              <a:rPr lang="en-GB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tipi di </a:t>
            </a:r>
            <a:r>
              <a:rPr lang="en-GB" altLang="it-IT" sz="2100" dirty="0" err="1">
                <a:solidFill>
                  <a:schemeClr val="tx2"/>
                </a:solidFill>
                <a:latin typeface="Calibri" panose="020F0502020204030204" pitchFamily="34" charset="0"/>
              </a:rPr>
              <a:t>leghe</a:t>
            </a:r>
            <a:endParaRPr lang="it-IT" altLang="it-IT" sz="21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A9E9B7F-8EE2-4F53-B6A9-CCA6FA1A5A42}"/>
              </a:ext>
            </a:extLst>
          </p:cNvPr>
          <p:cNvSpPr/>
          <p:nvPr/>
        </p:nvSpPr>
        <p:spPr>
          <a:xfrm>
            <a:off x="1606771" y="450952"/>
            <a:ext cx="23016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MISCELE</a:t>
            </a:r>
          </a:p>
        </p:txBody>
      </p:sp>
      <p:pic>
        <p:nvPicPr>
          <p:cNvPr id="5" name="Immagine 6" descr="bombola_no logo.png">
            <a:extLst>
              <a:ext uri="{FF2B5EF4-FFF2-40B4-BE49-F238E27FC236}">
                <a16:creationId xmlns:a16="http://schemas.microsoft.com/office/drawing/2014/main" id="{BD2ECFF4-6081-BD92-AE00-0DD1BC9A1D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097" y="2571750"/>
            <a:ext cx="1424807" cy="215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780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4" name="Rettangolo 3"/>
          <p:cNvSpPr/>
          <p:nvPr/>
        </p:nvSpPr>
        <p:spPr>
          <a:xfrm>
            <a:off x="1292470" y="488079"/>
            <a:ext cx="6523892" cy="9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350" dirty="0">
                <a:solidFill>
                  <a:schemeClr val="tx2"/>
                </a:solidFill>
              </a:rPr>
              <a:t>Indirizzare il cliente all’utilizzo di miscele ternarie per coprire la maggior parte dei processi di saldatura MIG-MAG-TIG con i seguenti vantaggi:</a:t>
            </a:r>
          </a:p>
          <a:p>
            <a:endParaRPr lang="it-IT" sz="1350" dirty="0">
              <a:solidFill>
                <a:schemeClr val="tx2"/>
              </a:solidFill>
            </a:endParaRPr>
          </a:p>
          <a:p>
            <a:r>
              <a:rPr lang="it-IT" sz="135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it-IT" sz="15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umento della produttività </a:t>
            </a:r>
            <a:r>
              <a:rPr lang="it-IT" sz="1500" dirty="0">
                <a:solidFill>
                  <a:srgbClr val="00448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 </a:t>
            </a:r>
            <a:r>
              <a:rPr lang="it-IT" sz="15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Aumento della qualità </a:t>
            </a:r>
            <a:r>
              <a:rPr lang="it-IT" sz="1500" dirty="0">
                <a:solidFill>
                  <a:srgbClr val="00448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it-IT" sz="15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Migliori condizioni operative </a:t>
            </a:r>
            <a:endParaRPr lang="it-IT" sz="1350" dirty="0">
              <a:solidFill>
                <a:schemeClr val="tx2"/>
              </a:solidFill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341248"/>
              </p:ext>
            </p:extLst>
          </p:nvPr>
        </p:nvGraphicFramePr>
        <p:xfrm>
          <a:off x="1376058" y="1450102"/>
          <a:ext cx="6432989" cy="32702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09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2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7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1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31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50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2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26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01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66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CLASSIFICAZIONE GAS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5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PRODOTTO INTEGRA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Miscela %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Pressione (bar)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   </a:t>
                      </a:r>
                      <a:endParaRPr lang="it-IT" sz="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Carica (m3)</a:t>
                      </a:r>
                      <a:endParaRPr lang="it-IT" sz="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30 lt.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Colore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Bollino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7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UNI EN ISO 14175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Argon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CO2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O2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Elio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Idrogeno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Integra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I1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Argon HP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100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9,30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------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M24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Ferromaxx</a:t>
                      </a:r>
                      <a:r>
                        <a:rPr lang="it-IT" sz="800" dirty="0">
                          <a:effectLst/>
                        </a:rPr>
                        <a:t> 7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90.5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7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2.5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9,50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Giallo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M24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Ferromaxx</a:t>
                      </a:r>
                      <a:r>
                        <a:rPr lang="it-IT" sz="800" dirty="0">
                          <a:effectLst/>
                        </a:rPr>
                        <a:t> 15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82.5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15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2.5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9,80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Bianco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M20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Ferromaxx</a:t>
                      </a:r>
                      <a:r>
                        <a:rPr lang="it-IT" sz="800" dirty="0">
                          <a:effectLst/>
                        </a:rPr>
                        <a:t> Plus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68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12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20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9,50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Arancio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M12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Inomaxx</a:t>
                      </a:r>
                      <a:r>
                        <a:rPr lang="it-IT" sz="800" dirty="0">
                          <a:effectLst/>
                        </a:rPr>
                        <a:t> 2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97,5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2,5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9,40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Blu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M12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Inomaxx</a:t>
                      </a:r>
                      <a:r>
                        <a:rPr lang="it-IT" sz="800" dirty="0">
                          <a:effectLst/>
                        </a:rPr>
                        <a:t> Plus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62,5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2,5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9,10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Grigio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R1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Inomaxx</a:t>
                      </a:r>
                      <a:r>
                        <a:rPr lang="it-IT" sz="800" dirty="0">
                          <a:effectLst/>
                        </a:rPr>
                        <a:t> </a:t>
                      </a:r>
                      <a:r>
                        <a:rPr lang="it-IT" sz="800" dirty="0" err="1">
                          <a:effectLst/>
                        </a:rPr>
                        <a:t>Tig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98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2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9,10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Rosso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I3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Alumaxx</a:t>
                      </a:r>
                      <a:r>
                        <a:rPr lang="it-IT" sz="800" dirty="0">
                          <a:effectLst/>
                        </a:rPr>
                        <a:t> Plus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70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9,10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Marrone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M21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Euromix</a:t>
                      </a:r>
                      <a:r>
                        <a:rPr lang="it-IT" sz="800" dirty="0">
                          <a:effectLst/>
                        </a:rPr>
                        <a:t> M21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82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18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9,80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Verde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5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M20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effectLst/>
                        </a:rPr>
                        <a:t>Euromix</a:t>
                      </a:r>
                      <a:r>
                        <a:rPr lang="it-IT" sz="800" dirty="0">
                          <a:effectLst/>
                        </a:rPr>
                        <a:t> M20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92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8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300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9,5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Argento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8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M14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 err="1">
                          <a:solidFill>
                            <a:schemeClr val="tx1"/>
                          </a:solidFill>
                          <a:effectLst/>
                        </a:rPr>
                        <a:t>Euromix</a:t>
                      </a:r>
                      <a:r>
                        <a:rPr lang="it-IT" sz="800" dirty="0">
                          <a:solidFill>
                            <a:schemeClr val="tx1"/>
                          </a:solidFill>
                          <a:effectLst/>
                        </a:rPr>
                        <a:t> M14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9,3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</a:rPr>
                        <a:t>------</a:t>
                      </a:r>
                      <a:endParaRPr lang="it-IT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4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M20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800" b="0" dirty="0" err="1">
                          <a:solidFill>
                            <a:schemeClr val="tx1"/>
                          </a:solidFill>
                          <a:effectLst/>
                        </a:rPr>
                        <a:t>Euromix</a:t>
                      </a:r>
                      <a:r>
                        <a:rPr lang="it-IT" sz="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800" b="0" kern="1200" dirty="0">
                          <a:solidFill>
                            <a:schemeClr val="tx1"/>
                          </a:solidFill>
                          <a:effectLst/>
                        </a:rPr>
                        <a:t>87-13</a:t>
                      </a:r>
                      <a:endParaRPr lang="it-IT" sz="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solidFill>
                            <a:schemeClr val="tx1"/>
                          </a:solidFill>
                          <a:effectLst/>
                        </a:rPr>
                        <a:t>9,5</a:t>
                      </a: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------</a:t>
                      </a:r>
                      <a:endParaRPr lang="it-I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523" marR="45523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1383375" y="141831"/>
            <a:ext cx="3205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QUALI EVOLUZIONI?</a:t>
            </a:r>
          </a:p>
        </p:txBody>
      </p:sp>
    </p:spTree>
    <p:extLst>
      <p:ext uri="{BB962C8B-B14F-4D97-AF65-F5344CB8AC3E}">
        <p14:creationId xmlns:p14="http://schemas.microsoft.com/office/powerpoint/2010/main" val="2748967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Rettangolo 2"/>
          <p:cNvSpPr/>
          <p:nvPr/>
        </p:nvSpPr>
        <p:spPr>
          <a:xfrm>
            <a:off x="1500340" y="181232"/>
            <a:ext cx="2313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 FEEDBACK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339646" y="694774"/>
            <a:ext cx="6216510" cy="255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793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135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sz="1350" dirty="0">
                <a:solidFill>
                  <a:schemeClr val="tx2"/>
                </a:solidFill>
              </a:rPr>
              <a:t>Il cliente non è completamente soddisfatto perché si aspettava una maggiore durata della bombola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it-IT" sz="600" dirty="0">
              <a:solidFill>
                <a:schemeClr val="tx2"/>
              </a:solidFill>
            </a:endParaRP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sz="1350" dirty="0">
                <a:solidFill>
                  <a:schemeClr val="tx2"/>
                </a:solidFill>
              </a:rPr>
              <a:t> Ottima qualità della saldatura, ma serve maggior supporto sulla primo impiego della bombola. Non sanno ancora usare bene il sistema integrato sulla bombola.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sz="1350" dirty="0">
                <a:solidFill>
                  <a:schemeClr val="tx2"/>
                </a:solidFill>
              </a:rPr>
              <a:t>quando le bombole sono quasi vuote, le saldature diventano scadenti. </a:t>
            </a:r>
          </a:p>
          <a:p>
            <a:pPr lvl="1">
              <a:spcBef>
                <a:spcPct val="50000"/>
              </a:spcBef>
            </a:pPr>
            <a:endParaRPr lang="it-IT" sz="600" dirty="0">
              <a:solidFill>
                <a:schemeClr val="tx2"/>
              </a:solidFill>
            </a:endParaRP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sz="1350" dirty="0">
                <a:solidFill>
                  <a:schemeClr val="tx2"/>
                </a:solidFill>
              </a:rPr>
              <a:t>Il cliente ci ha comunicato che gli capita spesso che un accessorio della bombola si tappa e deve staccarlo/soffiarlo/lavarlo.</a:t>
            </a:r>
            <a:br>
              <a:rPr lang="it-IT" sz="1350" dirty="0"/>
            </a:br>
            <a:endParaRPr lang="it-IT" altLang="it-IT" sz="1350" dirty="0">
              <a:solidFill>
                <a:srgbClr val="00448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E28FD50-14EB-430C-BB8C-4E408D0F721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87" y="3166568"/>
            <a:ext cx="2068340" cy="1479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404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BE2FB3F-0F6E-45D5-AA5D-963EBEF63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6DED0A5-4A93-4DAD-BD70-8FB5946D4E91}"/>
              </a:ext>
            </a:extLst>
          </p:cNvPr>
          <p:cNvSpPr/>
          <p:nvPr/>
        </p:nvSpPr>
        <p:spPr>
          <a:xfrm>
            <a:off x="1731887" y="264210"/>
            <a:ext cx="2449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Competitors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A4CEA91-9B6E-4ADD-94D3-EC20E20B05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93" y="640328"/>
            <a:ext cx="1630970" cy="1227249"/>
          </a:xfrm>
          <a:prstGeom prst="rect">
            <a:avLst/>
          </a:prstGeom>
        </p:spPr>
      </p:pic>
      <p:pic>
        <p:nvPicPr>
          <p:cNvPr id="11" name="Immagine 10" descr="Immagine che contiene nero, tavolo, sedendo, uomo&#10;&#10;Descrizione generata automaticamente">
            <a:extLst>
              <a:ext uri="{FF2B5EF4-FFF2-40B4-BE49-F238E27FC236}">
                <a16:creationId xmlns:a16="http://schemas.microsoft.com/office/drawing/2014/main" id="{AA117D1E-6B56-4C1E-A012-6DF619840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95" y="1970458"/>
            <a:ext cx="2216719" cy="1227249"/>
          </a:xfrm>
          <a:prstGeom prst="rect">
            <a:avLst/>
          </a:prstGeom>
        </p:spPr>
      </p:pic>
      <p:pic>
        <p:nvPicPr>
          <p:cNvPr id="15" name="Immagine 14" descr="Immagine che contiene sedendo, verde, tavolo, piccolo&#10;&#10;Descrizione generata automaticamente">
            <a:extLst>
              <a:ext uri="{FF2B5EF4-FFF2-40B4-BE49-F238E27FC236}">
                <a16:creationId xmlns:a16="http://schemas.microsoft.com/office/drawing/2014/main" id="{2E85724A-6F0E-42D9-8B4A-091D8E41C2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635" y="3254994"/>
            <a:ext cx="967684" cy="1444717"/>
          </a:xfrm>
          <a:prstGeom prst="rect">
            <a:avLst/>
          </a:prstGeom>
        </p:spPr>
      </p:pic>
      <p:pic>
        <p:nvPicPr>
          <p:cNvPr id="17" name="Immagine 16" descr="Immagine che contiene interni, ripieno, sedendo, pieno&#10;&#10;Descrizione generata automaticamente">
            <a:extLst>
              <a:ext uri="{FF2B5EF4-FFF2-40B4-BE49-F238E27FC236}">
                <a16:creationId xmlns:a16="http://schemas.microsoft.com/office/drawing/2014/main" id="{8A4FF462-5E79-4DB7-BF3B-CC160B820E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329" y="3265929"/>
            <a:ext cx="967683" cy="1444717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740232BB-1B65-43FB-963B-5EBCB4C75A5E}"/>
              </a:ext>
            </a:extLst>
          </p:cNvPr>
          <p:cNvSpPr/>
          <p:nvPr/>
        </p:nvSpPr>
        <p:spPr>
          <a:xfrm>
            <a:off x="3766584" y="791183"/>
            <a:ext cx="3429000" cy="10272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135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1350" b="1" dirty="0" err="1">
                <a:solidFill>
                  <a:schemeClr val="tx2"/>
                </a:solidFill>
                <a:latin typeface="Calibri" panose="020F0502020204030204" pitchFamily="34" charset="0"/>
              </a:rPr>
              <a:t>Airliquide</a:t>
            </a:r>
            <a:r>
              <a:rPr lang="it-IT" altLang="it-IT" sz="135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it-IT" altLang="it-IT" sz="1350" dirty="0">
                <a:solidFill>
                  <a:schemeClr val="tx2"/>
                </a:solidFill>
                <a:latin typeface="Calibri" panose="020F0502020204030204" pitchFamily="34" charset="0"/>
              </a:rPr>
              <a:t>Bombola </a:t>
            </a:r>
            <a:r>
              <a:rPr lang="it-IT" altLang="it-IT" sz="1350" dirty="0" err="1">
                <a:solidFill>
                  <a:schemeClr val="tx2"/>
                </a:solidFill>
                <a:latin typeface="Calibri" panose="020F0502020204030204" pitchFamily="34" charset="0"/>
              </a:rPr>
              <a:t>altop</a:t>
            </a:r>
            <a:r>
              <a:rPr lang="it-IT" altLang="it-IT" sz="1350" dirty="0">
                <a:solidFill>
                  <a:schemeClr val="tx2"/>
                </a:solidFill>
                <a:latin typeface="Calibri" panose="020F0502020204030204" pitchFamily="34" charset="0"/>
              </a:rPr>
              <a:t> 200 bar 40/50 litri, da poco hanno messo in pista la bombola a 300 bar da 33 litri 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6C4DCC96-038C-4E38-8F80-A967288128E4}"/>
              </a:ext>
            </a:extLst>
          </p:cNvPr>
          <p:cNvSpPr/>
          <p:nvPr/>
        </p:nvSpPr>
        <p:spPr>
          <a:xfrm>
            <a:off x="3766584" y="2277439"/>
            <a:ext cx="3429000" cy="6117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1350" b="1" dirty="0">
                <a:solidFill>
                  <a:schemeClr val="tx2"/>
                </a:solidFill>
                <a:latin typeface="Calibri" panose="020F0502020204030204" pitchFamily="34" charset="0"/>
              </a:rPr>
              <a:t> Linde</a:t>
            </a:r>
          </a:p>
          <a:p>
            <a:pPr>
              <a:spcBef>
                <a:spcPct val="50000"/>
              </a:spcBef>
            </a:pPr>
            <a:r>
              <a:rPr lang="it-IT" altLang="it-IT" sz="1350" dirty="0">
                <a:solidFill>
                  <a:schemeClr val="tx2"/>
                </a:solidFill>
                <a:latin typeface="Calibri" panose="020F0502020204030204" pitchFamily="34" charset="0"/>
              </a:rPr>
              <a:t>Bombole 300 a 33 litri 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F683BD86-FA5E-4975-B41F-11C8E1F1490D}"/>
              </a:ext>
            </a:extLst>
          </p:cNvPr>
          <p:cNvSpPr/>
          <p:nvPr/>
        </p:nvSpPr>
        <p:spPr>
          <a:xfrm>
            <a:off x="3766584" y="3643041"/>
            <a:ext cx="3429000" cy="6117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1350" b="1" dirty="0" err="1">
                <a:solidFill>
                  <a:schemeClr val="tx2"/>
                </a:solidFill>
                <a:latin typeface="Calibri" panose="020F0502020204030204" pitchFamily="34" charset="0"/>
              </a:rPr>
              <a:t>Sico</a:t>
            </a:r>
            <a:endParaRPr lang="it-IT" altLang="it-IT" sz="135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1350" dirty="0">
                <a:solidFill>
                  <a:schemeClr val="tx2"/>
                </a:solidFill>
                <a:latin typeface="Calibri" panose="020F0502020204030204" pitchFamily="34" charset="0"/>
              </a:rPr>
              <a:t>Bombole 300 bar a 30 litri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65CECE-DD0D-49A4-B3EC-D9969DF54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775" y="862698"/>
            <a:ext cx="887783" cy="1004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024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15" y="315311"/>
            <a:ext cx="8158655" cy="415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91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4" name="Rettangolo 3"/>
          <p:cNvSpPr/>
          <p:nvPr/>
        </p:nvSpPr>
        <p:spPr>
          <a:xfrm>
            <a:off x="1569308" y="643761"/>
            <a:ext cx="57931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</a:t>
            </a:r>
            <a:r>
              <a:rPr lang="it-IT" altLang="it-IT" sz="2000" dirty="0">
                <a:solidFill>
                  <a:schemeClr val="tx2"/>
                </a:solidFill>
              </a:rPr>
              <a:t> </a:t>
            </a: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UN NUOVO CONCETTO DI BOMBOLA</a:t>
            </a:r>
          </a:p>
        </p:txBody>
      </p:sp>
      <p:sp>
        <p:nvSpPr>
          <p:cNvPr id="5" name="Rettangolo 4"/>
          <p:cNvSpPr/>
          <p:nvPr/>
        </p:nvSpPr>
        <p:spPr>
          <a:xfrm>
            <a:off x="1569308" y="1603969"/>
            <a:ext cx="3429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0038" indent="-300038">
              <a:lnSpc>
                <a:spcPct val="90000"/>
              </a:lnSpc>
              <a:buSzPct val="80000"/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Nuove </a:t>
            </a:r>
            <a:r>
              <a:rPr lang="it-IT" alt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caratteristiche</a:t>
            </a:r>
          </a:p>
          <a:p>
            <a:pPr marL="300038" indent="-300038">
              <a:lnSpc>
                <a:spcPct val="90000"/>
              </a:lnSpc>
              <a:buSzPct val="80000"/>
              <a:buFont typeface="Wingdings" panose="05000000000000000000" pitchFamily="2" charset="2"/>
              <a:buChar char="Ø"/>
            </a:pPr>
            <a:endParaRPr lang="it-IT" altLang="it-IT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300038" indent="-300038">
              <a:lnSpc>
                <a:spcPct val="90000"/>
              </a:lnSpc>
              <a:buSzPct val="80000"/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Nuove </a:t>
            </a:r>
            <a:r>
              <a:rPr lang="it-IT" alt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dotazioni</a:t>
            </a:r>
          </a:p>
          <a:p>
            <a:pPr marL="300038" indent="-300038">
              <a:lnSpc>
                <a:spcPct val="90000"/>
              </a:lnSpc>
              <a:buSzPct val="80000"/>
            </a:pPr>
            <a:endParaRPr lang="it-IT" altLang="it-IT" sz="24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300038" indent="-300038">
              <a:lnSpc>
                <a:spcPct val="90000"/>
              </a:lnSpc>
              <a:buSzPct val="80000"/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Nuova </a:t>
            </a:r>
            <a:r>
              <a:rPr lang="it-IT" alt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linea di miscele</a:t>
            </a:r>
          </a:p>
        </p:txBody>
      </p:sp>
      <p:pic>
        <p:nvPicPr>
          <p:cNvPr id="6" name="Immagine 6" descr="bombola_no 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897" y="1002861"/>
            <a:ext cx="2461008" cy="372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9B2F309-58ED-4CBD-9292-B3BC29BFF22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71" y="4327633"/>
            <a:ext cx="1513490" cy="41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944804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63154" y="1063154"/>
            <a:ext cx="5156864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8871" y="1995355"/>
            <a:ext cx="3266696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885662" y="1228564"/>
            <a:ext cx="5143179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560516" y="900984"/>
            <a:ext cx="3606227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ACC46ABC-4709-3351-BDA8-9E3F9F76D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338413"/>
              </p:ext>
            </p:extLst>
          </p:nvPr>
        </p:nvGraphicFramePr>
        <p:xfrm>
          <a:off x="3250032" y="280509"/>
          <a:ext cx="5637935" cy="4445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279">
                  <a:extLst>
                    <a:ext uri="{9D8B030D-6E8A-4147-A177-3AD203B41FA5}">
                      <a16:colId xmlns:a16="http://schemas.microsoft.com/office/drawing/2014/main" val="4076050685"/>
                    </a:ext>
                  </a:extLst>
                </a:gridCol>
                <a:gridCol w="4835656">
                  <a:extLst>
                    <a:ext uri="{9D8B030D-6E8A-4147-A177-3AD203B41FA5}">
                      <a16:colId xmlns:a16="http://schemas.microsoft.com/office/drawing/2014/main" val="1937703697"/>
                    </a:ext>
                  </a:extLst>
                </a:gridCol>
              </a:tblGrid>
              <a:tr h="22468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>
                          <a:effectLst/>
                        </a:rPr>
                        <a:t>Articolo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>
                          <a:effectLst/>
                        </a:rPr>
                        <a:t>Descrizione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3231724139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sngStrike" dirty="0">
                          <a:effectLst/>
                        </a:rPr>
                        <a:t>53007061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 dirty="0">
                          <a:effectLst/>
                        </a:rPr>
                        <a:t>DADO DESTRO PER PORTAGOMMA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1436387457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  53007742  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519753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53008286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PORTAGOMMA OTTONE 1/4"" GM PERTUBO MM. 4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1748356622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60500001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Connecteur Integra 1/4 ext - 8 L/MIN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187006910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60500002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Connecteur Integra 1/4 ext - 10 L/MIN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309159011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60500003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Connecteur Integra 1/4 ext - 12 L/MIN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177804281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60500004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Connecteur Integra 1/4 ext - 15 L/MIN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2579746611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60500005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Connecteur Integra 1/4 ext - 18 L/MIN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2122411515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sngStrike">
                          <a:effectLst/>
                        </a:rPr>
                        <a:t>60500006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000" u="none" strike="noStrike">
                          <a:effectLst/>
                        </a:rPr>
                        <a:t>Connecteur Integra Variable cranté - 4-30 L/MIN 1/4"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1428485722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60500022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602710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60500007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Connecteur Integra 1/4 ext - 6 L/MIN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3486409642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60500009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Quick connector a doppia uscita (Raccord T + 2 colonne 1/4')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3635569931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60500016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Quick connector a doppia uscita (Raccord T+2 column 1/4') with 0-15 lt/min graduated column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301439215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60500021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Colonnina ricambio per Quick Connector doppia uscita cod. 040271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1668359571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60500101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INTEGRA FLOW OPTIMIZER PARZIALIZZATORE DI FLUSSO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1113037713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57006063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colonnina (dispositivo gas tester)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2406306721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60500010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>
                          <a:effectLst/>
                        </a:rPr>
                        <a:t>economizzatore 603 riduce il picco del 50%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145502118"/>
                  </a:ext>
                </a:extLst>
              </a:tr>
              <a:tr h="22468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>
                          <a:effectLst/>
                        </a:rPr>
                        <a:t>60500011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u="none" strike="noStrike" dirty="0">
                          <a:effectLst/>
                        </a:rPr>
                        <a:t>economizzatore 803 P riduce il picco del 100%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82" marR="5282" marT="5282" marB="0" anchor="ctr"/>
                </a:tc>
                <a:extLst>
                  <a:ext uri="{0D108BD9-81ED-4DB2-BD59-A6C34878D82A}">
                    <a16:rowId xmlns:a16="http://schemas.microsoft.com/office/drawing/2014/main" val="2968064468"/>
                  </a:ext>
                </a:extLst>
              </a:tr>
            </a:tbl>
          </a:graphicData>
        </a:graphic>
      </p:graphicFrame>
      <p:pic>
        <p:nvPicPr>
          <p:cNvPr id="4" name="Picture 2" descr="SCF7570">
            <a:extLst>
              <a:ext uri="{FF2B5EF4-FFF2-40B4-BE49-F238E27FC236}">
                <a16:creationId xmlns:a16="http://schemas.microsoft.com/office/drawing/2014/main" id="{1855FFE6-99D1-D2E2-C7E3-E3286CFB0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53" y="579300"/>
            <a:ext cx="2744647" cy="2567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718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143000" y="1329612"/>
            <a:ext cx="5994666" cy="715581"/>
          </a:xfrm>
          <a:prstGeom prst="homePlate">
            <a:avLst/>
          </a:prstGeom>
          <a:solidFill>
            <a:srgbClr val="002060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2825354">
              <a:defRPr/>
            </a:pPr>
            <a:r>
              <a:rPr lang="en-US" sz="405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+mj-lt"/>
              </a:rPr>
              <a:t>Grazie</a:t>
            </a:r>
          </a:p>
        </p:txBody>
      </p:sp>
      <p:pic>
        <p:nvPicPr>
          <p:cNvPr id="7" name="Picture 2" descr="http://www.grupposapio.it/media/loghi/payoff_it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180" y="2518172"/>
            <a:ext cx="2483644" cy="105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126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Rettangolo 2"/>
          <p:cNvSpPr/>
          <p:nvPr/>
        </p:nvSpPr>
        <p:spPr>
          <a:xfrm>
            <a:off x="4138776" y="724024"/>
            <a:ext cx="41341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</a:t>
            </a:r>
            <a:r>
              <a:rPr lang="it-IT" altLang="it-IT" sz="2000" dirty="0">
                <a:solidFill>
                  <a:schemeClr val="tx2"/>
                </a:solidFill>
              </a:rPr>
              <a:t> </a:t>
            </a: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NUOVE CARATTERISTICHE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020181" y="2145855"/>
            <a:ext cx="452397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793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più piccola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più stabile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più leggera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 più capiente (carica a 300 bar)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6BC89E3-69BC-4446-BD71-51CBD47F4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85" y="109728"/>
            <a:ext cx="3313786" cy="459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92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287874" y="505133"/>
            <a:ext cx="45342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NUOVE CARATTERISTICHE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124324" y="1663171"/>
            <a:ext cx="464650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793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più sicura: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nessuna esposizione a flusso di gas ad alta pressione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più economica: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nessuna necessità di acquisto di riduttori di pressione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100" b="1" dirty="0">
                <a:solidFill>
                  <a:schemeClr val="tx2"/>
                </a:solidFill>
                <a:latin typeface="Calibri" panose="020F0502020204030204" pitchFamily="34" charset="0"/>
              </a:rPr>
              <a:t>più facile da utilizzare: </a:t>
            </a: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pronta all’uso grazie al riduttore incorporato e alla connessione veloce</a:t>
            </a:r>
          </a:p>
        </p:txBody>
      </p:sp>
      <p:pic>
        <p:nvPicPr>
          <p:cNvPr id="5" name="Picture 22" descr="Integra machine wel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55" y="314937"/>
            <a:ext cx="3548062" cy="4267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65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pic>
        <p:nvPicPr>
          <p:cNvPr id="5" name="Immagine 18" descr="Integra poster copi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20" y="456248"/>
            <a:ext cx="6133857" cy="424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331120" y="86916"/>
            <a:ext cx="63186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RAPIDITÀ E SEMPLICITÀ AL SERVIZIO DEL CLIENTE</a:t>
            </a:r>
          </a:p>
        </p:txBody>
      </p:sp>
    </p:spTree>
    <p:extLst>
      <p:ext uri="{BB962C8B-B14F-4D97-AF65-F5344CB8AC3E}">
        <p14:creationId xmlns:p14="http://schemas.microsoft.com/office/powerpoint/2010/main" val="1443480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670638B-1608-4F4E-9F79-32AB6DFA9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pic>
        <p:nvPicPr>
          <p:cNvPr id="4" name="Immagine 3" descr="Immagine che contiene chiave, strumento, paio, nero&#10;&#10;Descrizione generata automaticamente">
            <a:extLst>
              <a:ext uri="{FF2B5EF4-FFF2-40B4-BE49-F238E27FC236}">
                <a16:creationId xmlns:a16="http://schemas.microsoft.com/office/drawing/2014/main" id="{7EA3656C-493B-4AC4-A5C6-C2B3357D76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006" y="1227009"/>
            <a:ext cx="1528261" cy="1455318"/>
          </a:xfrm>
          <a:prstGeom prst="rect">
            <a:avLst/>
          </a:prstGeom>
        </p:spPr>
      </p:pic>
      <p:pic>
        <p:nvPicPr>
          <p:cNvPr id="7" name="Immagine 6" descr="Immagine che contiene verde, bottiglia&#10;&#10;Descrizione generata automaticamente">
            <a:extLst>
              <a:ext uri="{FF2B5EF4-FFF2-40B4-BE49-F238E27FC236}">
                <a16:creationId xmlns:a16="http://schemas.microsoft.com/office/drawing/2014/main" id="{056DC97A-2986-4BC8-BED8-0075682D6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2" y="1355834"/>
            <a:ext cx="3403036" cy="3177190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B08C160E-0408-40CB-A17E-2EADC25369EA}"/>
              </a:ext>
            </a:extLst>
          </p:cNvPr>
          <p:cNvSpPr/>
          <p:nvPr/>
        </p:nvSpPr>
        <p:spPr>
          <a:xfrm>
            <a:off x="4079212" y="454056"/>
            <a:ext cx="31275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Non servono più!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5529A21-B9E0-4ACA-AD95-26F854747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995" y="1227009"/>
            <a:ext cx="1883059" cy="171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2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5EDCB37-F6ED-42C0-B913-950B8B10E7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874F2484-6671-4CD8-80C7-557F7236D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1864" y="305766"/>
            <a:ext cx="53470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NUOVE DOTAZIONI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E6F6B84-4FBD-41D6-9E21-BE0290340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701" y="618091"/>
            <a:ext cx="3781179" cy="3956988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B1CBED28-3C73-4B01-9C93-2DA58F4B46BF}"/>
              </a:ext>
            </a:extLst>
          </p:cNvPr>
          <p:cNvSpPr/>
          <p:nvPr/>
        </p:nvSpPr>
        <p:spPr>
          <a:xfrm>
            <a:off x="4572000" y="2071676"/>
            <a:ext cx="45196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riduttore di pressione integrato da 300 a 4 bar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B833CC9-F91D-4C00-ABEA-62019C12BB00}"/>
              </a:ext>
            </a:extLst>
          </p:cNvPr>
          <p:cNvSpPr/>
          <p:nvPr/>
        </p:nvSpPr>
        <p:spPr>
          <a:xfrm>
            <a:off x="-370262" y="3396813"/>
            <a:ext cx="43883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100" dirty="0">
                <a:solidFill>
                  <a:schemeClr val="tx2"/>
                </a:solidFill>
                <a:latin typeface="Calibri" panose="020F0502020204030204" pitchFamily="34" charset="0"/>
              </a:rPr>
              <a:t> valvola a volantino on/off</a:t>
            </a:r>
          </a:p>
        </p:txBody>
      </p:sp>
    </p:spTree>
    <p:extLst>
      <p:ext uri="{BB962C8B-B14F-4D97-AF65-F5344CB8AC3E}">
        <p14:creationId xmlns:p14="http://schemas.microsoft.com/office/powerpoint/2010/main" val="3019492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49578" y="197368"/>
            <a:ext cx="53470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NUOVE DOTAZIONI</a:t>
            </a:r>
          </a:p>
        </p:txBody>
      </p:sp>
      <p:pic>
        <p:nvPicPr>
          <p:cNvPr id="4" name="Picture 4" descr="Integra k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27" y="597479"/>
            <a:ext cx="3459124" cy="40542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795318" y="2997030"/>
            <a:ext cx="4070704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476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76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76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76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76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misuratore di livello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solidFill>
                  <a:schemeClr val="tx2"/>
                </a:solidFill>
                <a:latin typeface="Calibri" panose="020F0502020204030204" pitchFamily="34" charset="0"/>
              </a:rPr>
              <a:t>È sempre visibile la quantità di gas nella bombola anche quando non è in uso</a:t>
            </a:r>
          </a:p>
        </p:txBody>
      </p:sp>
      <p:sp>
        <p:nvSpPr>
          <p:cNvPr id="6" name="Ovale 5"/>
          <p:cNvSpPr/>
          <p:nvPr/>
        </p:nvSpPr>
        <p:spPr>
          <a:xfrm>
            <a:off x="2314538" y="1757182"/>
            <a:ext cx="540544" cy="485775"/>
          </a:xfrm>
          <a:prstGeom prst="ellipse">
            <a:avLst/>
          </a:prstGeom>
          <a:solidFill>
            <a:srgbClr val="BBE0E3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sz="135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980" y="726281"/>
            <a:ext cx="3174315" cy="2201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10452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BOMBOLA INTEGRA</a:t>
            </a:r>
          </a:p>
        </p:txBody>
      </p:sp>
      <p:sp>
        <p:nvSpPr>
          <p:cNvPr id="5" name="Titolo 7"/>
          <p:cNvSpPr txBox="1">
            <a:spLocks/>
          </p:cNvSpPr>
          <p:nvPr/>
        </p:nvSpPr>
        <p:spPr bwMode="auto">
          <a:xfrm>
            <a:off x="1364457" y="212598"/>
            <a:ext cx="58753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INTEGRA®: NUOVE DOTAZIONI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331119" y="634872"/>
            <a:ext cx="63734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solidFill>
                  <a:schemeClr val="tx2"/>
                </a:solidFill>
                <a:latin typeface="Calibri" panose="020F0502020204030204" pitchFamily="34" charset="0"/>
              </a:rPr>
              <a:t>Risparmio nel consumo di gas grazie a valvola e </a:t>
            </a:r>
            <a:r>
              <a:rPr lang="it-IT" altLang="it-IT" dirty="0" err="1">
                <a:solidFill>
                  <a:schemeClr val="tx2"/>
                </a:solidFill>
                <a:latin typeface="Calibri" panose="020F0502020204030204" pitchFamily="34" charset="0"/>
              </a:rPr>
              <a:t>quick</a:t>
            </a:r>
            <a:r>
              <a:rPr lang="it-IT" altLang="it-IT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2"/>
                </a:solidFill>
                <a:latin typeface="Calibri" panose="020F0502020204030204" pitchFamily="34" charset="0"/>
              </a:rPr>
              <a:t>connector</a:t>
            </a:r>
            <a:endParaRPr lang="it-IT" altLang="it-IT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7" descr="Integra quickconnect">
            <a:extLst>
              <a:ext uri="{FF2B5EF4-FFF2-40B4-BE49-F238E27FC236}">
                <a16:creationId xmlns:a16="http://schemas.microsoft.com/office/drawing/2014/main" id="{C9648F83-DD1E-4A96-9AEC-21AE9FCB1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35" y="1011431"/>
            <a:ext cx="2435962" cy="2936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2EFEFC02-7E16-4D97-8586-AD28BE1AC6E7}"/>
              </a:ext>
            </a:extLst>
          </p:cNvPr>
          <p:cNvSpPr/>
          <p:nvPr/>
        </p:nvSpPr>
        <p:spPr>
          <a:xfrm>
            <a:off x="3857011" y="1885023"/>
            <a:ext cx="4548154" cy="1373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it-IT" altLang="it-IT" b="1" dirty="0">
                <a:solidFill>
                  <a:schemeClr val="tx2"/>
                </a:solidFill>
                <a:latin typeface="Calibri" panose="020F0502020204030204" pitchFamily="34" charset="0"/>
              </a:rPr>
              <a:t>Attacco rapido</a:t>
            </a:r>
          </a:p>
          <a:p>
            <a:pPr>
              <a:spcBef>
                <a:spcPct val="50000"/>
              </a:spcBef>
            </a:pPr>
            <a:r>
              <a:rPr lang="it-IT" altLang="it-IT" dirty="0">
                <a:solidFill>
                  <a:schemeClr val="tx2"/>
                </a:solidFill>
                <a:latin typeface="Calibri" panose="020F0502020204030204" pitchFamily="34" charset="0"/>
              </a:rPr>
              <a:t>Permette una veloce connessione all’impianto di saldatura</a:t>
            </a:r>
          </a:p>
          <a:p>
            <a:pPr>
              <a:spcBef>
                <a:spcPct val="50000"/>
              </a:spcBef>
            </a:pPr>
            <a:endParaRPr lang="it-IT" altLang="it-IT" sz="1350" dirty="0">
              <a:latin typeface="Calibri" panose="020F050202020403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E4E02A8-7CBB-4375-A9FC-BD105F00565C}"/>
              </a:ext>
            </a:extLst>
          </p:cNvPr>
          <p:cNvSpPr/>
          <p:nvPr/>
        </p:nvSpPr>
        <p:spPr>
          <a:xfrm>
            <a:off x="1801250" y="3924620"/>
            <a:ext cx="54847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400" dirty="0">
                <a:solidFill>
                  <a:schemeClr val="tx2"/>
                </a:solidFill>
                <a:latin typeface="Calibri" panose="020F0502020204030204" pitchFamily="34" charset="0"/>
              </a:rPr>
              <a:t>Risparmio di tempo per la sostituzione della bombola pari al </a:t>
            </a:r>
            <a:r>
              <a:rPr lang="it-IT" alt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90% </a:t>
            </a:r>
          </a:p>
        </p:txBody>
      </p:sp>
    </p:spTree>
    <p:extLst>
      <p:ext uri="{BB962C8B-B14F-4D97-AF65-F5344CB8AC3E}">
        <p14:creationId xmlns:p14="http://schemas.microsoft.com/office/powerpoint/2010/main" val="32841613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1">
            <a:lumMod val="85000"/>
            <a:lumOff val="15000"/>
          </a:schemeClr>
        </a:solidFill>
        <a:ln>
          <a:noFill/>
        </a:ln>
        <a:extLs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ctr" defTabSz="914400">
          <a:defRPr sz="1800">
            <a:solidFill>
              <a:prstClr val="black"/>
            </a:solidFill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80BF4F80924EB43AE40C5CD3498DE60" ma:contentTypeVersion="0" ma:contentTypeDescription="Creare un nuovo documento." ma:contentTypeScope="" ma:versionID="b0108afb36633466cfebaba1bf3e755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3eec16d3e841ebf650196acacb84cc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4FECAE-F7AF-47F0-90B6-2EF66D1EAF2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4FE8391-8BD9-4139-A71D-96CD5D0997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BEC16F-F431-4C6A-8D55-9C6094A9DC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7400</TotalTime>
  <Words>1094</Words>
  <Application>Microsoft Office PowerPoint</Application>
  <PresentationFormat>Presentazione su schermo (16:9)</PresentationFormat>
  <Paragraphs>371</Paragraphs>
  <Slides>21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Myriad Pro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Brambilla Stefano</dc:creator>
  <cp:lastModifiedBy>Gialfonso Giuseppe</cp:lastModifiedBy>
  <cp:revision>1377</cp:revision>
  <cp:lastPrinted>2017-10-13T11:50:32Z</cp:lastPrinted>
  <dcterms:created xsi:type="dcterms:W3CDTF">2016-01-15T11:09:52Z</dcterms:created>
  <dcterms:modified xsi:type="dcterms:W3CDTF">2023-04-11T16:04:00Z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0x010100780BF4F80924EB43AE40C5CD3498DE60</vt:lpwstr>
  </property>
</Properties>
</file>